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61" r:id="rId4"/>
    <p:sldId id="260" r:id="rId5"/>
    <p:sldId id="271" r:id="rId6"/>
    <p:sldId id="272" r:id="rId7"/>
    <p:sldId id="273" r:id="rId8"/>
    <p:sldId id="274" r:id="rId9"/>
    <p:sldId id="275" r:id="rId10"/>
    <p:sldId id="262" r:id="rId11"/>
    <p:sldId id="263" r:id="rId12"/>
    <p:sldId id="265" r:id="rId13"/>
    <p:sldId id="266" r:id="rId14"/>
    <p:sldId id="267" r:id="rId15"/>
    <p:sldId id="270" r:id="rId16"/>
    <p:sldId id="269" r:id="rId17"/>
    <p:sldId id="268" r:id="rId18"/>
    <p:sldId id="264" r:id="rId19"/>
  </p:sldIdLst>
  <p:sldSz cx="9144000" cy="5143500" type="screen16x9"/>
  <p:notesSz cx="6858000" cy="9144000"/>
  <p:defaultTextStyle>
    <a:lvl1pPr marL="0" algn="l" rtl="0" latinLnBrk="0">
      <a:defRPr lang="tr-T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lang="tr-T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lang="tr-T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lang="tr-T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lang="tr-T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lang="tr-T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lang="tr-T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lang="tr-T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lang="tr-TR"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30" autoAdjust="0"/>
    <p:restoredTop sz="87621" autoAdjust="0"/>
  </p:normalViewPr>
  <p:slideViewPr>
    <p:cSldViewPr>
      <p:cViewPr varScale="1">
        <p:scale>
          <a:sx n="100" d="100"/>
          <a:sy n="100" d="100"/>
        </p:scale>
        <p:origin x="830" y="5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03E0D3-BA5B-4D2A-85E7-845420D43071}" type="doc">
      <dgm:prSet loTypeId="urn:microsoft.com/office/officeart/2005/8/layout/vList3" loCatId="picture" qsTypeId="urn:microsoft.com/office/officeart/2005/8/quickstyle/simple1" qsCatId="simple" csTypeId="urn:microsoft.com/office/officeart/2005/8/colors/accent1_2" csCatId="accent1" phldr="1"/>
      <dgm:spPr/>
    </dgm:pt>
    <dgm:pt modelId="{80CB15F3-C0F3-4844-A117-76BC4D523BBA}">
      <dgm:prSet phldrT="[Text]"/>
      <dgm:spPr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</dgm:spPr>
      <dgm:t>
        <a:bodyPr/>
        <a:lstStyle/>
        <a:p>
          <a:r>
            <a:rPr lang="en-US" dirty="0" err="1"/>
            <a:t>digitalWrite</a:t>
          </a:r>
          <a:r>
            <a:rPr lang="en-US" dirty="0"/>
            <a:t>()</a:t>
          </a:r>
        </a:p>
      </dgm:t>
    </dgm:pt>
    <dgm:pt modelId="{1E2A9D57-DE67-4B8F-89F2-E095A49B654D}" type="parTrans" cxnId="{52099BF7-FC6F-41B2-A1C9-7781D5266225}">
      <dgm:prSet/>
      <dgm:spPr/>
      <dgm:t>
        <a:bodyPr/>
        <a:lstStyle/>
        <a:p>
          <a:endParaRPr lang="en-US"/>
        </a:p>
      </dgm:t>
    </dgm:pt>
    <dgm:pt modelId="{40A5D76D-CD6C-4CC9-8536-9C203E214E2B}" type="sibTrans" cxnId="{52099BF7-FC6F-41B2-A1C9-7781D5266225}">
      <dgm:prSet/>
      <dgm:spPr/>
      <dgm:t>
        <a:bodyPr/>
        <a:lstStyle/>
        <a:p>
          <a:endParaRPr lang="en-US"/>
        </a:p>
      </dgm:t>
    </dgm:pt>
    <dgm:pt modelId="{1ED90507-0191-4AF9-8C29-F2AFF94DD596}">
      <dgm:prSet phldrT="[Text]"/>
      <dgm:spPr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</dgm:spPr>
      <dgm:t>
        <a:bodyPr/>
        <a:lstStyle/>
        <a:p>
          <a:r>
            <a:rPr lang="en-US" dirty="0" err="1"/>
            <a:t>analogWrite</a:t>
          </a:r>
          <a:r>
            <a:rPr lang="en-US" dirty="0"/>
            <a:t>()</a:t>
          </a:r>
        </a:p>
      </dgm:t>
    </dgm:pt>
    <dgm:pt modelId="{8005C636-ABBA-44BE-B671-B93E5CA94C01}" type="parTrans" cxnId="{EB018957-DF9C-432C-97D5-B693C45257E9}">
      <dgm:prSet/>
      <dgm:spPr/>
      <dgm:t>
        <a:bodyPr/>
        <a:lstStyle/>
        <a:p>
          <a:endParaRPr lang="en-US"/>
        </a:p>
      </dgm:t>
    </dgm:pt>
    <dgm:pt modelId="{937392D9-0825-400F-A264-5FFB2A9E066C}" type="sibTrans" cxnId="{EB018957-DF9C-432C-97D5-B693C45257E9}">
      <dgm:prSet/>
      <dgm:spPr/>
      <dgm:t>
        <a:bodyPr/>
        <a:lstStyle/>
        <a:p>
          <a:endParaRPr lang="en-US"/>
        </a:p>
      </dgm:t>
    </dgm:pt>
    <dgm:pt modelId="{6C4A0894-1759-46DF-8422-60A673C00517}">
      <dgm:prSet phldrT="[Text]"/>
      <dgm:spPr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</dgm:spPr>
      <dgm:t>
        <a:bodyPr/>
        <a:lstStyle/>
        <a:p>
          <a:r>
            <a:rPr lang="en-US" dirty="0" err="1"/>
            <a:t>digitalRead</a:t>
          </a:r>
          <a:r>
            <a:rPr lang="en-US" dirty="0"/>
            <a:t>()</a:t>
          </a:r>
        </a:p>
      </dgm:t>
    </dgm:pt>
    <dgm:pt modelId="{6E0556F9-FB3B-42B4-9038-0C386EB924CA}" type="parTrans" cxnId="{B926123C-1B3E-4B35-80BD-6504A88E8A19}">
      <dgm:prSet/>
      <dgm:spPr/>
      <dgm:t>
        <a:bodyPr/>
        <a:lstStyle/>
        <a:p>
          <a:endParaRPr lang="en-US"/>
        </a:p>
      </dgm:t>
    </dgm:pt>
    <dgm:pt modelId="{5B7E479A-DF66-4F5D-9A30-975C5B11B67E}" type="sibTrans" cxnId="{B926123C-1B3E-4B35-80BD-6504A88E8A19}">
      <dgm:prSet/>
      <dgm:spPr/>
      <dgm:t>
        <a:bodyPr/>
        <a:lstStyle/>
        <a:p>
          <a:endParaRPr lang="en-US"/>
        </a:p>
      </dgm:t>
    </dgm:pt>
    <dgm:pt modelId="{F4C798C8-463E-425C-A587-EF6712209509}">
      <dgm:prSet/>
      <dgm:spPr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</dgm:spPr>
      <dgm:t>
        <a:bodyPr/>
        <a:lstStyle/>
        <a:p>
          <a:r>
            <a:rPr lang="en-US" dirty="0"/>
            <a:t>if() statements / Boolean</a:t>
          </a:r>
        </a:p>
      </dgm:t>
    </dgm:pt>
    <dgm:pt modelId="{809600E0-F27D-4163-9E98-20342D32976F}" type="parTrans" cxnId="{150A4784-BD42-4BC4-BE54-B9422D5F51F3}">
      <dgm:prSet/>
      <dgm:spPr/>
      <dgm:t>
        <a:bodyPr/>
        <a:lstStyle/>
        <a:p>
          <a:endParaRPr lang="en-US"/>
        </a:p>
      </dgm:t>
    </dgm:pt>
    <dgm:pt modelId="{2E42A86F-748C-400B-B112-93A886867C94}" type="sibTrans" cxnId="{150A4784-BD42-4BC4-BE54-B9422D5F51F3}">
      <dgm:prSet/>
      <dgm:spPr/>
      <dgm:t>
        <a:bodyPr/>
        <a:lstStyle/>
        <a:p>
          <a:endParaRPr lang="en-US"/>
        </a:p>
      </dgm:t>
    </dgm:pt>
    <dgm:pt modelId="{8CC119E0-82D3-46F1-B815-C4F28AFF6DAA}">
      <dgm:prSet/>
      <dgm:spPr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</dgm:spPr>
      <dgm:t>
        <a:bodyPr/>
        <a:lstStyle/>
        <a:p>
          <a:r>
            <a:rPr lang="en-US" dirty="0" err="1"/>
            <a:t>analogRead</a:t>
          </a:r>
          <a:r>
            <a:rPr lang="en-US" dirty="0"/>
            <a:t>()</a:t>
          </a:r>
        </a:p>
      </dgm:t>
    </dgm:pt>
    <dgm:pt modelId="{87E6DDDC-592E-4AF2-B5F6-CC5DD7B2311D}" type="parTrans" cxnId="{AE50FCED-B9DA-4212-ACC5-6651E2FE0448}">
      <dgm:prSet/>
      <dgm:spPr/>
      <dgm:t>
        <a:bodyPr/>
        <a:lstStyle/>
        <a:p>
          <a:endParaRPr lang="en-US"/>
        </a:p>
      </dgm:t>
    </dgm:pt>
    <dgm:pt modelId="{8FF603E8-CB79-4BCE-AEB4-FC6E9C340D82}" type="sibTrans" cxnId="{AE50FCED-B9DA-4212-ACC5-6651E2FE0448}">
      <dgm:prSet/>
      <dgm:spPr/>
      <dgm:t>
        <a:bodyPr/>
        <a:lstStyle/>
        <a:p>
          <a:endParaRPr lang="en-US"/>
        </a:p>
      </dgm:t>
    </dgm:pt>
    <dgm:pt modelId="{23D752AD-6A89-4C9D-B760-25E48D0C6428}">
      <dgm:prSet/>
      <dgm:spPr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</dgm:spPr>
      <dgm:t>
        <a:bodyPr/>
        <a:lstStyle/>
        <a:p>
          <a:r>
            <a:rPr lang="en-US" dirty="0"/>
            <a:t>Serial communication</a:t>
          </a:r>
        </a:p>
      </dgm:t>
    </dgm:pt>
    <dgm:pt modelId="{620C2AEA-C924-4C94-9ECE-E2C87CCCB4F4}" type="parTrans" cxnId="{9E1F8859-A2BC-4CFE-9669-402E8F8B0F59}">
      <dgm:prSet/>
      <dgm:spPr/>
      <dgm:t>
        <a:bodyPr/>
        <a:lstStyle/>
        <a:p>
          <a:endParaRPr lang="en-US"/>
        </a:p>
      </dgm:t>
    </dgm:pt>
    <dgm:pt modelId="{AB8AFBB1-9A42-448A-AA99-D63EFB16C7B8}" type="sibTrans" cxnId="{9E1F8859-A2BC-4CFE-9669-402E8F8B0F59}">
      <dgm:prSet/>
      <dgm:spPr/>
      <dgm:t>
        <a:bodyPr/>
        <a:lstStyle/>
        <a:p>
          <a:endParaRPr lang="en-US"/>
        </a:p>
      </dgm:t>
    </dgm:pt>
    <dgm:pt modelId="{ADA649B9-24E9-4E79-97D6-D675E6F75EBC}" type="pres">
      <dgm:prSet presAssocID="{6303E0D3-BA5B-4D2A-85E7-845420D43071}" presName="linearFlow" presStyleCnt="0">
        <dgm:presLayoutVars>
          <dgm:dir/>
          <dgm:resizeHandles val="exact"/>
        </dgm:presLayoutVars>
      </dgm:prSet>
      <dgm:spPr/>
    </dgm:pt>
    <dgm:pt modelId="{424D1419-8706-4C38-8172-EA4E0BADF0E8}" type="pres">
      <dgm:prSet presAssocID="{80CB15F3-C0F3-4844-A117-76BC4D523BBA}" presName="composite" presStyleCnt="0"/>
      <dgm:spPr/>
    </dgm:pt>
    <dgm:pt modelId="{DE615931-E18A-4B46-9997-62E2D6484113}" type="pres">
      <dgm:prSet presAssocID="{80CB15F3-C0F3-4844-A117-76BC4D523BBA}" presName="imgShp" presStyleLbl="fgImgPlace1" presStyleIdx="0" presStyleCnt="6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786BED2F-0D90-4668-9177-A98D89BC1665}" type="pres">
      <dgm:prSet presAssocID="{80CB15F3-C0F3-4844-A117-76BC4D523BBA}" presName="txShp" presStyleLbl="node1" presStyleIdx="0" presStyleCnt="6">
        <dgm:presLayoutVars>
          <dgm:bulletEnabled val="1"/>
        </dgm:presLayoutVars>
      </dgm:prSet>
      <dgm:spPr/>
    </dgm:pt>
    <dgm:pt modelId="{7BAEEE49-FF63-4DE1-BEAC-C958B12ACD2A}" type="pres">
      <dgm:prSet presAssocID="{40A5D76D-CD6C-4CC9-8536-9C203E214E2B}" presName="spacing" presStyleCnt="0"/>
      <dgm:spPr/>
    </dgm:pt>
    <dgm:pt modelId="{28194AA5-B75C-4D33-97D0-AA50BA2FC932}" type="pres">
      <dgm:prSet presAssocID="{1ED90507-0191-4AF9-8C29-F2AFF94DD596}" presName="composite" presStyleCnt="0"/>
      <dgm:spPr/>
    </dgm:pt>
    <dgm:pt modelId="{4CFA63DD-9ECD-475A-9BD5-69B0DA30921A}" type="pres">
      <dgm:prSet presAssocID="{1ED90507-0191-4AF9-8C29-F2AFF94DD596}" presName="imgShp" presStyleLbl="fgImgPlace1" presStyleIdx="1" presStyleCnt="6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0EFAEA27-0B2A-4897-BAAB-FEB424D54882}" type="pres">
      <dgm:prSet presAssocID="{1ED90507-0191-4AF9-8C29-F2AFF94DD596}" presName="txShp" presStyleLbl="node1" presStyleIdx="1" presStyleCnt="6">
        <dgm:presLayoutVars>
          <dgm:bulletEnabled val="1"/>
        </dgm:presLayoutVars>
      </dgm:prSet>
      <dgm:spPr/>
    </dgm:pt>
    <dgm:pt modelId="{103FBEA2-FEDF-4434-8393-71B8841FC204}" type="pres">
      <dgm:prSet presAssocID="{937392D9-0825-400F-A264-5FFB2A9E066C}" presName="spacing" presStyleCnt="0"/>
      <dgm:spPr/>
    </dgm:pt>
    <dgm:pt modelId="{5060793E-C9EE-4830-8660-5A26BE706A0B}" type="pres">
      <dgm:prSet presAssocID="{6C4A0894-1759-46DF-8422-60A673C00517}" presName="composite" presStyleCnt="0"/>
      <dgm:spPr/>
    </dgm:pt>
    <dgm:pt modelId="{B9D5BF04-6BB3-4AEB-B353-DA8887736671}" type="pres">
      <dgm:prSet presAssocID="{6C4A0894-1759-46DF-8422-60A673C00517}" presName="imgShp" presStyleLbl="fgImgPlace1" presStyleIdx="2" presStyleCnt="6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370D1899-6786-4C48-93E8-5AEF57F7BB45}" type="pres">
      <dgm:prSet presAssocID="{6C4A0894-1759-46DF-8422-60A673C00517}" presName="txShp" presStyleLbl="node1" presStyleIdx="2" presStyleCnt="6">
        <dgm:presLayoutVars>
          <dgm:bulletEnabled val="1"/>
        </dgm:presLayoutVars>
      </dgm:prSet>
      <dgm:spPr/>
    </dgm:pt>
    <dgm:pt modelId="{148E8675-2B86-4339-8075-7FE0A09C85B3}" type="pres">
      <dgm:prSet presAssocID="{5B7E479A-DF66-4F5D-9A30-975C5B11B67E}" presName="spacing" presStyleCnt="0"/>
      <dgm:spPr/>
    </dgm:pt>
    <dgm:pt modelId="{92789078-C24F-4724-BEB9-56EA3CEC160B}" type="pres">
      <dgm:prSet presAssocID="{F4C798C8-463E-425C-A587-EF6712209509}" presName="composite" presStyleCnt="0"/>
      <dgm:spPr/>
    </dgm:pt>
    <dgm:pt modelId="{BD64F537-5989-478F-87FA-B04A6079D04F}" type="pres">
      <dgm:prSet presAssocID="{F4C798C8-463E-425C-A587-EF6712209509}" presName="imgShp" presStyleLbl="fgImgPlace1" presStyleIdx="3" presStyleCnt="6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D6E91C8E-C041-4414-8DEB-CC2DC7D290F1}" type="pres">
      <dgm:prSet presAssocID="{F4C798C8-463E-425C-A587-EF6712209509}" presName="txShp" presStyleLbl="node1" presStyleIdx="3" presStyleCnt="6">
        <dgm:presLayoutVars>
          <dgm:bulletEnabled val="1"/>
        </dgm:presLayoutVars>
      </dgm:prSet>
      <dgm:spPr/>
    </dgm:pt>
    <dgm:pt modelId="{2F7D2C97-FE6A-4786-AEE4-FEB02CD67B56}" type="pres">
      <dgm:prSet presAssocID="{2E42A86F-748C-400B-B112-93A886867C94}" presName="spacing" presStyleCnt="0"/>
      <dgm:spPr/>
    </dgm:pt>
    <dgm:pt modelId="{965FB904-C86C-40E8-91E1-5E6515467ADE}" type="pres">
      <dgm:prSet presAssocID="{8CC119E0-82D3-46F1-B815-C4F28AFF6DAA}" presName="composite" presStyleCnt="0"/>
      <dgm:spPr/>
    </dgm:pt>
    <dgm:pt modelId="{C0C6929D-467C-48A6-86F1-1D9D9B16FD72}" type="pres">
      <dgm:prSet presAssocID="{8CC119E0-82D3-46F1-B815-C4F28AFF6DAA}" presName="imgShp" presStyleLbl="fgImgPlace1" presStyleIdx="4" presStyleCnt="6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</dgm:pt>
    <dgm:pt modelId="{0DD91E52-9069-460A-B837-E53A7A3F9150}" type="pres">
      <dgm:prSet presAssocID="{8CC119E0-82D3-46F1-B815-C4F28AFF6DAA}" presName="txShp" presStyleLbl="node1" presStyleIdx="4" presStyleCnt="6">
        <dgm:presLayoutVars>
          <dgm:bulletEnabled val="1"/>
        </dgm:presLayoutVars>
      </dgm:prSet>
      <dgm:spPr/>
    </dgm:pt>
    <dgm:pt modelId="{4FC6D3FE-5733-45EA-8A1A-E046A53F05C5}" type="pres">
      <dgm:prSet presAssocID="{8FF603E8-CB79-4BCE-AEB4-FC6E9C340D82}" presName="spacing" presStyleCnt="0"/>
      <dgm:spPr/>
    </dgm:pt>
    <dgm:pt modelId="{638BDF4A-9FFB-4DBD-9D2D-3185E7CEC98F}" type="pres">
      <dgm:prSet presAssocID="{23D752AD-6A89-4C9D-B760-25E48D0C6428}" presName="composite" presStyleCnt="0"/>
      <dgm:spPr/>
    </dgm:pt>
    <dgm:pt modelId="{EF3EF3FA-FEB9-4C9A-94F4-587FF70020F0}" type="pres">
      <dgm:prSet presAssocID="{23D752AD-6A89-4C9D-B760-25E48D0C6428}" presName="imgShp" presStyleLbl="fgImgPlace1" presStyleIdx="5" presStyleCnt="6"/>
      <dgm:spPr>
        <a:blipFill rotWithShape="1">
          <a:blip xmlns:r="http://schemas.openxmlformats.org/officeDocument/2006/relationships" r:embed="rId6"/>
          <a:stretch>
            <a:fillRect/>
          </a:stretch>
        </a:blipFill>
      </dgm:spPr>
    </dgm:pt>
    <dgm:pt modelId="{2DAE5E98-6C0E-440F-BF8D-944B8F37D409}" type="pres">
      <dgm:prSet presAssocID="{23D752AD-6A89-4C9D-B760-25E48D0C6428}" presName="txShp" presStyleLbl="node1" presStyleIdx="5" presStyleCnt="6">
        <dgm:presLayoutVars>
          <dgm:bulletEnabled val="1"/>
        </dgm:presLayoutVars>
      </dgm:prSet>
      <dgm:spPr/>
    </dgm:pt>
  </dgm:ptLst>
  <dgm:cxnLst>
    <dgm:cxn modelId="{A53A5A07-64AF-4642-93D0-22ACC89D4E5F}" type="presOf" srcId="{80CB15F3-C0F3-4844-A117-76BC4D523BBA}" destId="{786BED2F-0D90-4668-9177-A98D89BC1665}" srcOrd="0" destOrd="0" presId="urn:microsoft.com/office/officeart/2005/8/layout/vList3"/>
    <dgm:cxn modelId="{B926123C-1B3E-4B35-80BD-6504A88E8A19}" srcId="{6303E0D3-BA5B-4D2A-85E7-845420D43071}" destId="{6C4A0894-1759-46DF-8422-60A673C00517}" srcOrd="2" destOrd="0" parTransId="{6E0556F9-FB3B-42B4-9038-0C386EB924CA}" sibTransId="{5B7E479A-DF66-4F5D-9A30-975C5B11B67E}"/>
    <dgm:cxn modelId="{05FE5343-DADB-4FC5-AA97-CFC70D591CBE}" type="presOf" srcId="{6C4A0894-1759-46DF-8422-60A673C00517}" destId="{370D1899-6786-4C48-93E8-5AEF57F7BB45}" srcOrd="0" destOrd="0" presId="urn:microsoft.com/office/officeart/2005/8/layout/vList3"/>
    <dgm:cxn modelId="{0B330768-8C26-4F66-9D44-FA68DB121221}" type="presOf" srcId="{1ED90507-0191-4AF9-8C29-F2AFF94DD596}" destId="{0EFAEA27-0B2A-4897-BAAB-FEB424D54882}" srcOrd="0" destOrd="0" presId="urn:microsoft.com/office/officeart/2005/8/layout/vList3"/>
    <dgm:cxn modelId="{76AA1077-56A4-4EED-8129-030533A6BBA3}" type="presOf" srcId="{23D752AD-6A89-4C9D-B760-25E48D0C6428}" destId="{2DAE5E98-6C0E-440F-BF8D-944B8F37D409}" srcOrd="0" destOrd="0" presId="urn:microsoft.com/office/officeart/2005/8/layout/vList3"/>
    <dgm:cxn modelId="{EB018957-DF9C-432C-97D5-B693C45257E9}" srcId="{6303E0D3-BA5B-4D2A-85E7-845420D43071}" destId="{1ED90507-0191-4AF9-8C29-F2AFF94DD596}" srcOrd="1" destOrd="0" parTransId="{8005C636-ABBA-44BE-B671-B93E5CA94C01}" sibTransId="{937392D9-0825-400F-A264-5FFB2A9E066C}"/>
    <dgm:cxn modelId="{9E1F8859-A2BC-4CFE-9669-402E8F8B0F59}" srcId="{6303E0D3-BA5B-4D2A-85E7-845420D43071}" destId="{23D752AD-6A89-4C9D-B760-25E48D0C6428}" srcOrd="5" destOrd="0" parTransId="{620C2AEA-C924-4C94-9ECE-E2C87CCCB4F4}" sibTransId="{AB8AFBB1-9A42-448A-AA99-D63EFB16C7B8}"/>
    <dgm:cxn modelId="{150A4784-BD42-4BC4-BE54-B9422D5F51F3}" srcId="{6303E0D3-BA5B-4D2A-85E7-845420D43071}" destId="{F4C798C8-463E-425C-A587-EF6712209509}" srcOrd="3" destOrd="0" parTransId="{809600E0-F27D-4163-9E98-20342D32976F}" sibTransId="{2E42A86F-748C-400B-B112-93A886867C94}"/>
    <dgm:cxn modelId="{561789A5-F2BF-4E99-90DC-660316BE7BC8}" type="presOf" srcId="{6303E0D3-BA5B-4D2A-85E7-845420D43071}" destId="{ADA649B9-24E9-4E79-97D6-D675E6F75EBC}" srcOrd="0" destOrd="0" presId="urn:microsoft.com/office/officeart/2005/8/layout/vList3"/>
    <dgm:cxn modelId="{C17A38C1-88B6-4574-BCD4-1A633EC217D4}" type="presOf" srcId="{8CC119E0-82D3-46F1-B815-C4F28AFF6DAA}" destId="{0DD91E52-9069-460A-B837-E53A7A3F9150}" srcOrd="0" destOrd="0" presId="urn:microsoft.com/office/officeart/2005/8/layout/vList3"/>
    <dgm:cxn modelId="{42D76CED-A389-4634-A4B1-59642ADDD22B}" type="presOf" srcId="{F4C798C8-463E-425C-A587-EF6712209509}" destId="{D6E91C8E-C041-4414-8DEB-CC2DC7D290F1}" srcOrd="0" destOrd="0" presId="urn:microsoft.com/office/officeart/2005/8/layout/vList3"/>
    <dgm:cxn modelId="{AE50FCED-B9DA-4212-ACC5-6651E2FE0448}" srcId="{6303E0D3-BA5B-4D2A-85E7-845420D43071}" destId="{8CC119E0-82D3-46F1-B815-C4F28AFF6DAA}" srcOrd="4" destOrd="0" parTransId="{87E6DDDC-592E-4AF2-B5F6-CC5DD7B2311D}" sibTransId="{8FF603E8-CB79-4BCE-AEB4-FC6E9C340D82}"/>
    <dgm:cxn modelId="{52099BF7-FC6F-41B2-A1C9-7781D5266225}" srcId="{6303E0D3-BA5B-4D2A-85E7-845420D43071}" destId="{80CB15F3-C0F3-4844-A117-76BC4D523BBA}" srcOrd="0" destOrd="0" parTransId="{1E2A9D57-DE67-4B8F-89F2-E095A49B654D}" sibTransId="{40A5D76D-CD6C-4CC9-8536-9C203E214E2B}"/>
    <dgm:cxn modelId="{132B623D-2BF9-4D4B-AD8B-2E742A611540}" type="presParOf" srcId="{ADA649B9-24E9-4E79-97D6-D675E6F75EBC}" destId="{424D1419-8706-4C38-8172-EA4E0BADF0E8}" srcOrd="0" destOrd="0" presId="urn:microsoft.com/office/officeart/2005/8/layout/vList3"/>
    <dgm:cxn modelId="{ABECCE6D-C620-41B6-B0A1-BCE8E94312B3}" type="presParOf" srcId="{424D1419-8706-4C38-8172-EA4E0BADF0E8}" destId="{DE615931-E18A-4B46-9997-62E2D6484113}" srcOrd="0" destOrd="0" presId="urn:microsoft.com/office/officeart/2005/8/layout/vList3"/>
    <dgm:cxn modelId="{740A24A4-9ABE-4E9A-800F-48BAEF7E8910}" type="presParOf" srcId="{424D1419-8706-4C38-8172-EA4E0BADF0E8}" destId="{786BED2F-0D90-4668-9177-A98D89BC1665}" srcOrd="1" destOrd="0" presId="urn:microsoft.com/office/officeart/2005/8/layout/vList3"/>
    <dgm:cxn modelId="{52C4699D-78DD-4DDE-A7C9-7861DB2F08D8}" type="presParOf" srcId="{ADA649B9-24E9-4E79-97D6-D675E6F75EBC}" destId="{7BAEEE49-FF63-4DE1-BEAC-C958B12ACD2A}" srcOrd="1" destOrd="0" presId="urn:microsoft.com/office/officeart/2005/8/layout/vList3"/>
    <dgm:cxn modelId="{A0EB55EA-267F-45D7-B493-1FFD0F9E8353}" type="presParOf" srcId="{ADA649B9-24E9-4E79-97D6-D675E6F75EBC}" destId="{28194AA5-B75C-4D33-97D0-AA50BA2FC932}" srcOrd="2" destOrd="0" presId="urn:microsoft.com/office/officeart/2005/8/layout/vList3"/>
    <dgm:cxn modelId="{A64C4082-844C-45ED-865C-A23C4303CCFC}" type="presParOf" srcId="{28194AA5-B75C-4D33-97D0-AA50BA2FC932}" destId="{4CFA63DD-9ECD-475A-9BD5-69B0DA30921A}" srcOrd="0" destOrd="0" presId="urn:microsoft.com/office/officeart/2005/8/layout/vList3"/>
    <dgm:cxn modelId="{8D5BE49D-25D2-4C7C-B86B-9E5BD1DFED23}" type="presParOf" srcId="{28194AA5-B75C-4D33-97D0-AA50BA2FC932}" destId="{0EFAEA27-0B2A-4897-BAAB-FEB424D54882}" srcOrd="1" destOrd="0" presId="urn:microsoft.com/office/officeart/2005/8/layout/vList3"/>
    <dgm:cxn modelId="{219B669D-487B-436A-9817-BFF0B881E7A7}" type="presParOf" srcId="{ADA649B9-24E9-4E79-97D6-D675E6F75EBC}" destId="{103FBEA2-FEDF-4434-8393-71B8841FC204}" srcOrd="3" destOrd="0" presId="urn:microsoft.com/office/officeart/2005/8/layout/vList3"/>
    <dgm:cxn modelId="{70FB88CF-53CC-4B2B-AF93-D0EBB4157C8B}" type="presParOf" srcId="{ADA649B9-24E9-4E79-97D6-D675E6F75EBC}" destId="{5060793E-C9EE-4830-8660-5A26BE706A0B}" srcOrd="4" destOrd="0" presId="urn:microsoft.com/office/officeart/2005/8/layout/vList3"/>
    <dgm:cxn modelId="{B81689A2-E07B-455C-B0A9-AC91C5AE9508}" type="presParOf" srcId="{5060793E-C9EE-4830-8660-5A26BE706A0B}" destId="{B9D5BF04-6BB3-4AEB-B353-DA8887736671}" srcOrd="0" destOrd="0" presId="urn:microsoft.com/office/officeart/2005/8/layout/vList3"/>
    <dgm:cxn modelId="{9ACDE1B7-D499-4AB1-A711-628948BD1E51}" type="presParOf" srcId="{5060793E-C9EE-4830-8660-5A26BE706A0B}" destId="{370D1899-6786-4C48-93E8-5AEF57F7BB45}" srcOrd="1" destOrd="0" presId="urn:microsoft.com/office/officeart/2005/8/layout/vList3"/>
    <dgm:cxn modelId="{2E53C66B-6788-4E3B-8F24-57E78A8E648A}" type="presParOf" srcId="{ADA649B9-24E9-4E79-97D6-D675E6F75EBC}" destId="{148E8675-2B86-4339-8075-7FE0A09C85B3}" srcOrd="5" destOrd="0" presId="urn:microsoft.com/office/officeart/2005/8/layout/vList3"/>
    <dgm:cxn modelId="{4ADE0967-FFAD-456C-A14B-AF859FE2DAD0}" type="presParOf" srcId="{ADA649B9-24E9-4E79-97D6-D675E6F75EBC}" destId="{92789078-C24F-4724-BEB9-56EA3CEC160B}" srcOrd="6" destOrd="0" presId="urn:microsoft.com/office/officeart/2005/8/layout/vList3"/>
    <dgm:cxn modelId="{2DEE7C1C-E6B6-47ED-A241-465D738B9765}" type="presParOf" srcId="{92789078-C24F-4724-BEB9-56EA3CEC160B}" destId="{BD64F537-5989-478F-87FA-B04A6079D04F}" srcOrd="0" destOrd="0" presId="urn:microsoft.com/office/officeart/2005/8/layout/vList3"/>
    <dgm:cxn modelId="{3F42396A-7DA2-4BF7-9DF5-C01CB563DDD1}" type="presParOf" srcId="{92789078-C24F-4724-BEB9-56EA3CEC160B}" destId="{D6E91C8E-C041-4414-8DEB-CC2DC7D290F1}" srcOrd="1" destOrd="0" presId="urn:microsoft.com/office/officeart/2005/8/layout/vList3"/>
    <dgm:cxn modelId="{756AD733-CD8F-4B21-A4F4-D759531967A3}" type="presParOf" srcId="{ADA649B9-24E9-4E79-97D6-D675E6F75EBC}" destId="{2F7D2C97-FE6A-4786-AEE4-FEB02CD67B56}" srcOrd="7" destOrd="0" presId="urn:microsoft.com/office/officeart/2005/8/layout/vList3"/>
    <dgm:cxn modelId="{2B2546AD-4E06-491D-A638-3245F6C6B0A5}" type="presParOf" srcId="{ADA649B9-24E9-4E79-97D6-D675E6F75EBC}" destId="{965FB904-C86C-40E8-91E1-5E6515467ADE}" srcOrd="8" destOrd="0" presId="urn:microsoft.com/office/officeart/2005/8/layout/vList3"/>
    <dgm:cxn modelId="{CC2247BC-8928-434E-BFF0-F7DACB1ECB39}" type="presParOf" srcId="{965FB904-C86C-40E8-91E1-5E6515467ADE}" destId="{C0C6929D-467C-48A6-86F1-1D9D9B16FD72}" srcOrd="0" destOrd="0" presId="urn:microsoft.com/office/officeart/2005/8/layout/vList3"/>
    <dgm:cxn modelId="{6BE00422-1DB0-4CBE-9187-D2CC51EC087F}" type="presParOf" srcId="{965FB904-C86C-40E8-91E1-5E6515467ADE}" destId="{0DD91E52-9069-460A-B837-E53A7A3F9150}" srcOrd="1" destOrd="0" presId="urn:microsoft.com/office/officeart/2005/8/layout/vList3"/>
    <dgm:cxn modelId="{67506263-AA79-47E1-BC25-336B9B9D86AC}" type="presParOf" srcId="{ADA649B9-24E9-4E79-97D6-D675E6F75EBC}" destId="{4FC6D3FE-5733-45EA-8A1A-E046A53F05C5}" srcOrd="9" destOrd="0" presId="urn:microsoft.com/office/officeart/2005/8/layout/vList3"/>
    <dgm:cxn modelId="{0FB49FCA-E4A1-41A4-BAA1-765BFA2FE519}" type="presParOf" srcId="{ADA649B9-24E9-4E79-97D6-D675E6F75EBC}" destId="{638BDF4A-9FFB-4DBD-9D2D-3185E7CEC98F}" srcOrd="10" destOrd="0" presId="urn:microsoft.com/office/officeart/2005/8/layout/vList3"/>
    <dgm:cxn modelId="{71434972-CE1A-4D4D-ABBA-BDE3F0B0D952}" type="presParOf" srcId="{638BDF4A-9FFB-4DBD-9D2D-3185E7CEC98F}" destId="{EF3EF3FA-FEB9-4C9A-94F4-587FF70020F0}" srcOrd="0" destOrd="0" presId="urn:microsoft.com/office/officeart/2005/8/layout/vList3"/>
    <dgm:cxn modelId="{C91F090C-BA46-4997-95DE-B6C48AA6C0A6}" type="presParOf" srcId="{638BDF4A-9FFB-4DBD-9D2D-3185E7CEC98F}" destId="{2DAE5E98-6C0E-440F-BF8D-944B8F37D409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6BED2F-0D90-4668-9177-A98D89BC1665}">
      <dsp:nvSpPr>
        <dsp:cNvPr id="0" name=""/>
        <dsp:cNvSpPr/>
      </dsp:nvSpPr>
      <dsp:spPr>
        <a:xfrm rot="10800000">
          <a:off x="1043372" y="2916"/>
          <a:ext cx="3666171" cy="479752"/>
        </a:xfrm>
        <a:prstGeom prst="homePlate">
          <a:avLst/>
        </a:prstGeom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558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digitalWrite</a:t>
          </a:r>
          <a:r>
            <a:rPr lang="en-US" sz="2300" kern="1200" dirty="0"/>
            <a:t>()</a:t>
          </a:r>
        </a:p>
      </dsp:txBody>
      <dsp:txXfrm rot="10800000">
        <a:off x="1163310" y="2916"/>
        <a:ext cx="3546233" cy="479752"/>
      </dsp:txXfrm>
    </dsp:sp>
    <dsp:sp modelId="{DE615931-E18A-4B46-9997-62E2D6484113}">
      <dsp:nvSpPr>
        <dsp:cNvPr id="0" name=""/>
        <dsp:cNvSpPr/>
      </dsp:nvSpPr>
      <dsp:spPr>
        <a:xfrm>
          <a:off x="803495" y="2916"/>
          <a:ext cx="479752" cy="479752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FAEA27-0B2A-4897-BAAB-FEB424D54882}">
      <dsp:nvSpPr>
        <dsp:cNvPr id="0" name=""/>
        <dsp:cNvSpPr/>
      </dsp:nvSpPr>
      <dsp:spPr>
        <a:xfrm rot="10800000">
          <a:off x="1043372" y="625879"/>
          <a:ext cx="3666171" cy="479752"/>
        </a:xfrm>
        <a:prstGeom prst="homePlate">
          <a:avLst/>
        </a:prstGeom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558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analogWrite</a:t>
          </a:r>
          <a:r>
            <a:rPr lang="en-US" sz="2300" kern="1200" dirty="0"/>
            <a:t>()</a:t>
          </a:r>
        </a:p>
      </dsp:txBody>
      <dsp:txXfrm rot="10800000">
        <a:off x="1163310" y="625879"/>
        <a:ext cx="3546233" cy="479752"/>
      </dsp:txXfrm>
    </dsp:sp>
    <dsp:sp modelId="{4CFA63DD-9ECD-475A-9BD5-69B0DA30921A}">
      <dsp:nvSpPr>
        <dsp:cNvPr id="0" name=""/>
        <dsp:cNvSpPr/>
      </dsp:nvSpPr>
      <dsp:spPr>
        <a:xfrm>
          <a:off x="803495" y="625879"/>
          <a:ext cx="479752" cy="479752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0D1899-6786-4C48-93E8-5AEF57F7BB45}">
      <dsp:nvSpPr>
        <dsp:cNvPr id="0" name=""/>
        <dsp:cNvSpPr/>
      </dsp:nvSpPr>
      <dsp:spPr>
        <a:xfrm rot="10800000">
          <a:off x="1043372" y="1248842"/>
          <a:ext cx="3666171" cy="479752"/>
        </a:xfrm>
        <a:prstGeom prst="homePlate">
          <a:avLst/>
        </a:prstGeom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558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digitalRead</a:t>
          </a:r>
          <a:r>
            <a:rPr lang="en-US" sz="2300" kern="1200" dirty="0"/>
            <a:t>()</a:t>
          </a:r>
        </a:p>
      </dsp:txBody>
      <dsp:txXfrm rot="10800000">
        <a:off x="1163310" y="1248842"/>
        <a:ext cx="3546233" cy="479752"/>
      </dsp:txXfrm>
    </dsp:sp>
    <dsp:sp modelId="{B9D5BF04-6BB3-4AEB-B353-DA8887736671}">
      <dsp:nvSpPr>
        <dsp:cNvPr id="0" name=""/>
        <dsp:cNvSpPr/>
      </dsp:nvSpPr>
      <dsp:spPr>
        <a:xfrm>
          <a:off x="803495" y="1248842"/>
          <a:ext cx="479752" cy="479752"/>
        </a:xfrm>
        <a:prstGeom prst="ellipse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E91C8E-C041-4414-8DEB-CC2DC7D290F1}">
      <dsp:nvSpPr>
        <dsp:cNvPr id="0" name=""/>
        <dsp:cNvSpPr/>
      </dsp:nvSpPr>
      <dsp:spPr>
        <a:xfrm rot="10800000">
          <a:off x="1043372" y="1871804"/>
          <a:ext cx="3666171" cy="479752"/>
        </a:xfrm>
        <a:prstGeom prst="homePlate">
          <a:avLst/>
        </a:prstGeom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558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if() statements / Boolean</a:t>
          </a:r>
        </a:p>
      </dsp:txBody>
      <dsp:txXfrm rot="10800000">
        <a:off x="1163310" y="1871804"/>
        <a:ext cx="3546233" cy="479752"/>
      </dsp:txXfrm>
    </dsp:sp>
    <dsp:sp modelId="{BD64F537-5989-478F-87FA-B04A6079D04F}">
      <dsp:nvSpPr>
        <dsp:cNvPr id="0" name=""/>
        <dsp:cNvSpPr/>
      </dsp:nvSpPr>
      <dsp:spPr>
        <a:xfrm>
          <a:off x="803495" y="1871804"/>
          <a:ext cx="479752" cy="479752"/>
        </a:xfrm>
        <a:prstGeom prst="ellipse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D91E52-9069-460A-B837-E53A7A3F9150}">
      <dsp:nvSpPr>
        <dsp:cNvPr id="0" name=""/>
        <dsp:cNvSpPr/>
      </dsp:nvSpPr>
      <dsp:spPr>
        <a:xfrm rot="10800000">
          <a:off x="1043372" y="2494767"/>
          <a:ext cx="3666171" cy="479752"/>
        </a:xfrm>
        <a:prstGeom prst="homePlate">
          <a:avLst/>
        </a:prstGeom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558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analogRead</a:t>
          </a:r>
          <a:r>
            <a:rPr lang="en-US" sz="2300" kern="1200" dirty="0"/>
            <a:t>()</a:t>
          </a:r>
        </a:p>
      </dsp:txBody>
      <dsp:txXfrm rot="10800000">
        <a:off x="1163310" y="2494767"/>
        <a:ext cx="3546233" cy="479752"/>
      </dsp:txXfrm>
    </dsp:sp>
    <dsp:sp modelId="{C0C6929D-467C-48A6-86F1-1D9D9B16FD72}">
      <dsp:nvSpPr>
        <dsp:cNvPr id="0" name=""/>
        <dsp:cNvSpPr/>
      </dsp:nvSpPr>
      <dsp:spPr>
        <a:xfrm>
          <a:off x="803495" y="2494767"/>
          <a:ext cx="479752" cy="479752"/>
        </a:xfrm>
        <a:prstGeom prst="ellipse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AE5E98-6C0E-440F-BF8D-944B8F37D409}">
      <dsp:nvSpPr>
        <dsp:cNvPr id="0" name=""/>
        <dsp:cNvSpPr/>
      </dsp:nvSpPr>
      <dsp:spPr>
        <a:xfrm rot="10800000">
          <a:off x="1043372" y="3117730"/>
          <a:ext cx="3666171" cy="479752"/>
        </a:xfrm>
        <a:prstGeom prst="homePlate">
          <a:avLst/>
        </a:prstGeom>
        <a:gradFill rotWithShape="0">
          <a:gsLst>
            <a:gs pos="0">
              <a:srgbClr val="E72D2F"/>
            </a:gs>
            <a:gs pos="0">
              <a:srgbClr val="E72D2F"/>
            </a:gs>
            <a:gs pos="100000">
              <a:srgbClr val="E72D2F">
                <a:lumMod val="68000"/>
              </a:srgbClr>
            </a:gs>
          </a:gsLst>
          <a:lin ang="0" scaled="1"/>
        </a:gra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558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Serial communication</a:t>
          </a:r>
        </a:p>
      </dsp:txBody>
      <dsp:txXfrm rot="10800000">
        <a:off x="1163310" y="3117730"/>
        <a:ext cx="3546233" cy="479752"/>
      </dsp:txXfrm>
    </dsp:sp>
    <dsp:sp modelId="{EF3EF3FA-FEB9-4C9A-94F4-587FF70020F0}">
      <dsp:nvSpPr>
        <dsp:cNvPr id="0" name=""/>
        <dsp:cNvSpPr/>
      </dsp:nvSpPr>
      <dsp:spPr>
        <a:xfrm>
          <a:off x="803495" y="3117730"/>
          <a:ext cx="479752" cy="479752"/>
        </a:xfrm>
        <a:prstGeom prst="ellipse">
          <a:avLst/>
        </a:prstGeom>
        <a:blipFill rotWithShape="1">
          <a:blip xmlns:r="http://schemas.openxmlformats.org/officeDocument/2006/relationships" r:embed="rId6"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gif>
</file>

<file path=ppt/media/image18.gif>
</file>

<file path=ppt/media/image19.gif>
</file>

<file path=ppt/media/image2.png>
</file>

<file path=ppt/media/image20.png>
</file>

<file path=ppt/media/image21.gif>
</file>

<file path=ppt/media/image22.gif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0">
              <a:defRPr lang="tr-TR" sz="1200"/>
            </a:lvl1pPr>
            <a:extLst/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0">
              <a:defRPr lang="tr-TR" sz="1200"/>
            </a:lvl1pPr>
            <a:extLst/>
          </a:lstStyle>
          <a:p>
            <a:fld id="{A8ADFD5B-A66C-449C-B6E8-FB716D07777D}" type="datetimeFigureOut">
              <a:pPr/>
              <a:t>4.12.2021</a:t>
            </a:fld>
            <a:endParaRPr lang="tr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tr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tr-TR"/>
              <a:t>Ana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0">
              <a:defRPr lang="tr-TR" sz="1200"/>
            </a:lvl1pPr>
            <a:extLst/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0">
              <a:defRPr lang="tr-TR" sz="1200"/>
            </a:lvl1pPr>
            <a:extLst/>
          </a:lstStyle>
          <a:p>
            <a:fld id="{CA5D3BF3-D352-46FC-8343-31F56E6730EA}" type="slidenum"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70770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0">
      <a:defRPr lang="tr-T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lang="tr-T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lang="tr-T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lang="tr-T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lang="tr-T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lang="tr-T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lang="tr-T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lang="tr-T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lang="tr-TR"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tr-TR" smtClean="0"/>
              <a:pPr/>
              <a:t>1</a:t>
            </a:fld>
            <a:endParaRPr lang="tr-T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tr-TR" smtClean="0"/>
              <a:pPr/>
              <a:t>2</a:t>
            </a:fld>
            <a:endParaRPr lang="tr-T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tr-TR" smtClean="0"/>
              <a:pPr/>
              <a:t>3</a:t>
            </a:fld>
            <a:endParaRPr lang="tr-T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tr-TR" smtClean="0"/>
              <a:pPr/>
              <a:t>4</a:t>
            </a:fld>
            <a:endParaRPr lang="tr-T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tr-TR" smtClean="0"/>
              <a:pPr/>
              <a:t>10</a:t>
            </a:fld>
            <a:endParaRPr lang="tr-T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tr-TR" smtClean="0"/>
              <a:pPr/>
              <a:t>11</a:t>
            </a:fld>
            <a:endParaRPr lang="tr-T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tr-TR" smtClean="0"/>
              <a:pPr/>
              <a:t>18</a:t>
            </a:fld>
            <a:endParaRPr lang="tr-T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aşlık Slaydı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478274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10" name="Rectangle 9"/>
          <p:cNvSpPr/>
          <p:nvPr/>
        </p:nvSpPr>
        <p:spPr>
          <a:xfrm>
            <a:off x="-9144" y="4539996"/>
            <a:ext cx="2249424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11" name="Rectangle 10"/>
          <p:cNvSpPr/>
          <p:nvPr/>
        </p:nvSpPr>
        <p:spPr>
          <a:xfrm>
            <a:off x="2359152" y="4533138"/>
            <a:ext cx="6784848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4537528"/>
            <a:ext cx="6515100" cy="514350"/>
          </a:xfrm>
        </p:spPr>
        <p:txBody>
          <a:bodyPr anchor="ctr"/>
          <a:lstStyle>
            <a:lvl1pPr marL="0" indent="0" algn="l" eaLnBrk="1" latinLnBrk="0" hangingPunct="1">
              <a:buNone/>
              <a:defRPr kumimoji="0" lang="tr-TR" sz="2800">
                <a:solidFill>
                  <a:srgbClr val="FFFFFF"/>
                </a:solidFill>
              </a:defRPr>
            </a:lvl1pPr>
            <a:lvl2pPr marL="457200" indent="0" algn="ctr" eaLnBrk="1" latinLnBrk="0" hangingPunct="1">
              <a:buNone/>
            </a:lvl2pPr>
            <a:lvl3pPr marL="914400" indent="0" algn="ctr" eaLnBrk="1" latinLnBrk="0" hangingPunct="1">
              <a:buNone/>
            </a:lvl3pPr>
            <a:lvl4pPr marL="1371600" indent="0" algn="ctr" eaLnBrk="1" latinLnBrk="0" hangingPunct="1">
              <a:buNone/>
            </a:lvl4pPr>
            <a:lvl5pPr marL="1828800" indent="0" algn="ctr" eaLnBrk="1" latinLnBrk="0" hangingPunct="1">
              <a:buNone/>
            </a:lvl5pPr>
            <a:lvl6pPr marL="2286000" indent="0" algn="ctr" eaLnBrk="1" latinLnBrk="0" hangingPunct="1">
              <a:buNone/>
            </a:lvl6pPr>
            <a:lvl7pPr marL="2743200" indent="0" algn="ctr" eaLnBrk="1" latinLnBrk="0" hangingPunct="1">
              <a:buNone/>
            </a:lvl7pPr>
            <a:lvl8pPr marL="3200400" indent="0" algn="ctr" eaLnBrk="1" latinLnBrk="0" hangingPunct="1">
              <a:buNone/>
            </a:lvl8pPr>
            <a:lvl9pPr marL="3657600" indent="0" algn="ctr" eaLnBrk="1" latinLnBrk="0" hangingPunct="1">
              <a:buNone/>
            </a:lvl9pPr>
            <a:extLst/>
          </a:lstStyle>
          <a:p>
            <a:pPr eaLnBrk="1" latinLnBrk="0" hangingPunct="1"/>
            <a:r>
              <a:rPr lang="tr-TR"/>
              <a:t>Asıl alt başlık stilini düzenlemek için tıklatın</a:t>
            </a:r>
            <a:endParaRPr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4551524"/>
            <a:ext cx="2057400" cy="514350"/>
          </a:xfrm>
        </p:spPr>
        <p:txBody>
          <a:bodyPr>
            <a:noAutofit/>
          </a:bodyPr>
          <a:lstStyle>
            <a:lvl1pPr algn="ctr" eaLnBrk="1" latinLnBrk="0" hangingPunct="1">
              <a:defRPr kumimoji="0" lang="tr-TR" sz="20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047E157E-8DCB-4F70-A0AF-5EB586A91DD4}" type="datetime1">
              <a:rPr kumimoji="0" lang="tr-TR">
                <a:solidFill>
                  <a:srgbClr val="FFFFFF"/>
                </a:solidFill>
              </a:rPr>
              <a:pPr algn="ctr"/>
              <a:t>4.12.2021</a:t>
            </a:fld>
            <a:endParaRPr kumimoji="0" lang="tr-TR" sz="200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177404"/>
            <a:ext cx="5867400" cy="273844"/>
          </a:xfrm>
        </p:spPr>
        <p:txBody>
          <a:bodyPr/>
          <a:lstStyle>
            <a:lvl1pPr algn="r" eaLnBrk="1" latinLnBrk="0" hangingPunct="1">
              <a:defRPr kumimoji="0" lang="tr-TR">
                <a:solidFill>
                  <a:schemeClr val="tx2"/>
                </a:solidFill>
              </a:defRPr>
            </a:lvl1pPr>
            <a:extLst/>
          </a:lstStyle>
          <a:p>
            <a:pPr algn="r"/>
            <a:endParaRPr kumimoji="0" lang="tr-TR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171450"/>
            <a:ext cx="838200" cy="285750"/>
          </a:xfrm>
        </p:spPr>
        <p:txBody>
          <a:bodyPr/>
          <a:lstStyle>
            <a:lvl1pPr eaLnBrk="1" latinLnBrk="0" hangingPunct="1">
              <a:defRPr kumimoji="0" lang="tr-TR">
                <a:solidFill>
                  <a:schemeClr val="tx2"/>
                </a:solidFill>
              </a:defRPr>
            </a:lvl1pPr>
            <a:extLst/>
          </a:lstStyle>
          <a:p>
            <a:fld id="{8F82E0A0-C266-4798-8C8F-B9F91E9DA37E}" type="slidenum">
              <a:rPr kumimoji="0" lang="tr-TR">
                <a:solidFill>
                  <a:schemeClr val="tx2"/>
                </a:solidFill>
              </a:rPr>
              <a:pPr/>
              <a:t>‹#›</a:t>
            </a:fld>
            <a:endParaRPr kumimoji="0" lang="tr-TR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>
            <a:spLocks noGrp="1"/>
          </p:cNvSpPr>
          <p:nvPr>
            <p:ph type="title"/>
          </p:nvPr>
        </p:nvSpPr>
        <p:spPr>
          <a:xfrm>
            <a:off x="2362200" y="2343150"/>
            <a:ext cx="6477000" cy="2038350"/>
          </a:xfrm>
        </p:spPr>
        <p:txBody>
          <a:bodyPr rtlCol="0" anchor="b"/>
          <a:lstStyle>
            <a:lvl1pPr eaLnBrk="1" latinLnBrk="0" hangingPunct="1">
              <a:defRPr kumimoji="0" lang="tr-TR" cap="all" baseline="0"/>
            </a:lvl1pPr>
            <a:extLst/>
          </a:lstStyle>
          <a:p>
            <a:pPr eaLnBrk="1" latinLnBrk="0" hangingPunct="1"/>
            <a:r>
              <a:rPr lang="tr-TR"/>
              <a:t>Asıl başlık stili için tıklatın</a:t>
            </a:r>
            <a:endParaRPr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zel Yerleş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tr-TR"/>
              <a:t>Asıl başlık stili için tıklatın</a:t>
            </a:r>
            <a:endParaRPr/>
          </a:p>
        </p:txBody>
      </p:sp>
      <p:sp>
        <p:nvSpPr>
          <p:cNvPr id="3" name="Rectangl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pPr/>
              <a:t>4.12.2021</a:t>
            </a:fld>
            <a:endParaRPr kumimoji="0" lang="tr-TR"/>
          </a:p>
        </p:txBody>
      </p:sp>
      <p:sp>
        <p:nvSpPr>
          <p:cNvPr id="4" name="Rectangl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tr-TR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kumimoji="0" lang="tr-TR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tr-TR"/>
          </a:p>
        </p:txBody>
      </p:sp>
      <p:sp>
        <p:nvSpPr>
          <p:cNvPr id="7" name="Rectangle 6"/>
          <p:cNvSpPr>
            <a:spLocks noGrp="1"/>
          </p:cNvSpPr>
          <p:nvPr>
            <p:ph sz="quarter" idx="13"/>
          </p:nvPr>
        </p:nvSpPr>
        <p:spPr>
          <a:xfrm>
            <a:off x="609600" y="1352550"/>
            <a:ext cx="8153400" cy="3276600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bilgisi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7123113" cy="1254919"/>
          </a:xfrm>
        </p:spPr>
        <p:txBody>
          <a:bodyPr anchor="t"/>
          <a:lstStyle>
            <a:lvl1pPr eaLnBrk="1" latinLnBrk="0" hangingPunct="1">
              <a:buNone/>
              <a:defRPr kumimoji="0" lang="tr-TR" sz="2800">
                <a:solidFill>
                  <a:schemeClr val="tx2"/>
                </a:solidFill>
              </a:defRPr>
            </a:lvl1pPr>
            <a:lvl2pPr eaLnBrk="1" latinLnBrk="0" hangingPunct="1">
              <a:buNone/>
              <a:defRPr kumimoji="0" lang="tr-TR" sz="1800">
                <a:solidFill>
                  <a:schemeClr val="tx1">
                    <a:tint val="75000"/>
                  </a:schemeClr>
                </a:solidFill>
              </a:defRPr>
            </a:lvl2pPr>
            <a:lvl3pPr eaLnBrk="1" latinLnBrk="0" hangingPunct="1">
              <a:buNone/>
              <a:defRPr kumimoji="0" lang="tr-TR" sz="1600">
                <a:solidFill>
                  <a:schemeClr val="tx1">
                    <a:tint val="75000"/>
                  </a:schemeClr>
                </a:solidFill>
              </a:defRPr>
            </a:lvl3pPr>
            <a:lvl4pPr eaLnBrk="1" latinLnBrk="0" hangingPunct="1">
              <a:buNone/>
              <a:defRPr kumimoji="0" lang="tr-TR" sz="1400">
                <a:solidFill>
                  <a:schemeClr val="tx1">
                    <a:tint val="75000"/>
                  </a:schemeClr>
                </a:solidFill>
              </a:defRPr>
            </a:lvl4pPr>
            <a:lvl5pPr eaLnBrk="1" latinLnBrk="0" hangingPunct="1">
              <a:buNone/>
              <a:defRPr kumimoji="0" lang="tr-TR"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lang="tr-TR"/>
              <a:t>Asıl metin stillerini düzenlemek için tıklatın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1143000"/>
            <a:ext cx="9144000" cy="85725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8" name="Rectangle 7"/>
          <p:cNvSpPr/>
          <p:nvPr/>
        </p:nvSpPr>
        <p:spPr>
          <a:xfrm>
            <a:off x="0" y="1200150"/>
            <a:ext cx="1295400" cy="7429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9" name="Rectangle 8"/>
          <p:cNvSpPr/>
          <p:nvPr/>
        </p:nvSpPr>
        <p:spPr>
          <a:xfrm>
            <a:off x="1371600" y="1200150"/>
            <a:ext cx="7772400" cy="7429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1200150"/>
            <a:ext cx="7620000" cy="742950"/>
          </a:xfrm>
        </p:spPr>
        <p:txBody>
          <a:bodyPr/>
          <a:lstStyle>
            <a:lvl1pPr algn="l" eaLnBrk="1" latinLnBrk="0" hangingPunct="1">
              <a:buNone/>
              <a:defRPr kumimoji="0" lang="tr-TR" sz="4400" b="0" cap="none">
                <a:solidFill>
                  <a:srgbClr val="FFFFFF"/>
                </a:solidFill>
              </a:defRPr>
            </a:lvl1pPr>
            <a:extLst/>
          </a:lstStyle>
          <a:p>
            <a:r>
              <a:rPr kumimoji="0" lang="tr-TR"/>
              <a:t>Ana başlık stilini düzenlemek için tıklatın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9F07-3BC7-4570-B054-79111B0A380C}" type="datetime1">
              <a:pPr/>
              <a:t>4.12.2021</a:t>
            </a:fld>
            <a:endParaRPr kumimoji="0" lang="tr-TR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314450"/>
            <a:ext cx="1295400" cy="526257"/>
          </a:xfrm>
        </p:spPr>
        <p:txBody>
          <a:bodyPr>
            <a:noAutofit/>
          </a:bodyPr>
          <a:lstStyle>
            <a:lvl1pPr eaLnBrk="1" latinLnBrk="0" hangingPunct="1">
              <a:defRPr kumimoji="0" lang="tr-TR" sz="24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8F82E0A0-C266-4798-8C8F-B9F91E9DA37E}" type="slidenum">
              <a:rPr kumimoji="0" lang="tr-TR" sz="2400" b="1">
                <a:solidFill>
                  <a:srgbClr val="FFFFFF"/>
                </a:solidFill>
              </a:rPr>
              <a:pPr algn="ctr"/>
              <a:t>‹#›</a:t>
            </a:fld>
            <a:endParaRPr kumimoji="0" lang="tr-TR" sz="240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tr-T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tr-TR"/>
              <a:t>Asıl başlık stili için tıklatın</a:t>
            </a:r>
            <a:endParaRPr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09600" y="1352551"/>
            <a:ext cx="3886200" cy="3268624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844901" y="1352549"/>
            <a:ext cx="3886200" cy="3268625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E4606EA6-EFEA-4C30-9264-4F9291A5780D}" type="datetime1">
              <a:pPr/>
              <a:t>4.12.2021</a:t>
            </a:fld>
            <a:endParaRPr kumimoji="0" lang="tr-T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8F82E0A0-C266-4798-8C8F-B9F91E9DA37E}" type="slidenum">
              <a:rPr kumimoji="0" lang="tr-TR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tr-TR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tr-T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18110"/>
            <a:ext cx="8153400" cy="1005840"/>
          </a:xfrm>
        </p:spPr>
        <p:txBody>
          <a:bodyPr anchor="b"/>
          <a:lstStyle>
            <a:lvl1pPr eaLnBrk="1" latinLnBrk="0" hangingPunct="1">
              <a:defRPr kumimoji="0" lang="tr-TR"/>
            </a:lvl1pPr>
            <a:extLst/>
          </a:lstStyle>
          <a:p>
            <a:pPr eaLnBrk="1" latinLnBrk="0" hangingPunct="1"/>
            <a:r>
              <a:rPr lang="tr-TR"/>
              <a:t>Asıl başlık stili için tıklatın</a:t>
            </a:r>
            <a:endParaRPr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919818"/>
            <a:ext cx="3886200" cy="2628900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919818"/>
            <a:ext cx="3886200" cy="2628900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E4606EA6-EFEA-4C30-9264-4F9291A5780D}" type="datetime1">
              <a:pPr/>
              <a:t>4.12.2021</a:t>
            </a:fld>
            <a:endParaRPr kumimoji="0" lang="tr-TR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8F82E0A0-C266-4798-8C8F-B9F91E9DA37E}" type="slidenum">
              <a:rPr kumimoji="0" lang="tr-TR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tr-T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tr-TR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8"/>
          </p:nvPr>
        </p:nvSpPr>
        <p:spPr>
          <a:xfrm>
            <a:off x="609600" y="1362287"/>
            <a:ext cx="3886200" cy="530352"/>
          </a:xfrm>
          <a:solidFill>
            <a:schemeClr val="accent2"/>
          </a:solidFill>
        </p:spPr>
        <p:txBody>
          <a:bodyPr rtlCol="0" anchor="ctr"/>
          <a:lstStyle>
            <a:lvl1pPr eaLnBrk="1" latinLnBrk="0" hangingPunct="1">
              <a:buFontTx/>
              <a:buNone/>
              <a:defRPr kumimoji="0" lang="tr-TR" sz="2000" b="1">
                <a:solidFill>
                  <a:srgbClr val="FFFFFF"/>
                </a:solidFill>
              </a:defRPr>
            </a:lvl1pPr>
            <a:extLst/>
          </a:lstStyle>
          <a:p>
            <a:pPr lvl="0" eaLnBrk="1" latinLnBrk="0" hangingPunct="1"/>
            <a:r>
              <a:rPr lang="tr-TR"/>
              <a:t>Asıl metin stillerini düzenlemek için tıklatın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800600" y="1362287"/>
            <a:ext cx="3886200" cy="530352"/>
          </a:xfrm>
          <a:solidFill>
            <a:schemeClr val="accent4"/>
          </a:solidFill>
        </p:spPr>
        <p:txBody>
          <a:bodyPr rtlCol="0" anchor="ctr"/>
          <a:lstStyle>
            <a:lvl1pPr eaLnBrk="1" latinLnBrk="0" hangingPunct="1">
              <a:buFontTx/>
              <a:buNone/>
              <a:defRPr kumimoji="0" lang="tr-TR" sz="2000" b="1">
                <a:solidFill>
                  <a:srgbClr val="FFFFFF"/>
                </a:solidFill>
              </a:defRPr>
            </a:lvl1pPr>
            <a:extLst/>
          </a:lstStyle>
          <a:p>
            <a:pPr lvl="0" eaLnBrk="1" latinLnBrk="0" hangingPunct="1"/>
            <a:r>
              <a:rPr lang="tr-TR"/>
              <a:t>Asıl metin stillerini düzenlemek için tıklatın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tr-TR"/>
              <a:t>Asıl başlık stili için tıklatın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ADB5D-B7A0-47E3-AD2D-B1A6F8614213}" type="datetime1">
              <a:pPr/>
              <a:t>4.12.2021</a:t>
            </a:fld>
            <a:endParaRPr kumimoji="0"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tr-TR"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kumimoji="0" lang="tr-TR">
                <a:solidFill>
                  <a:srgbClr val="FFFFFF"/>
                </a:solidFill>
              </a:rPr>
              <a:pPr/>
              <a:t>‹#›</a:t>
            </a:fld>
            <a:endParaRPr kumimoji="0" lang="tr-TR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68126-03FC-49C0-B9B8-2B561CCC3D90}" type="datetime1">
              <a:pPr/>
              <a:t>4.12.2021</a:t>
            </a:fld>
            <a:endParaRPr kumimoji="0"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4686300"/>
            <a:ext cx="533400" cy="285750"/>
          </a:xfrm>
        </p:spPr>
        <p:txBody>
          <a:bodyPr/>
          <a:lstStyle>
            <a:lvl1pPr eaLnBrk="1" latinLnBrk="0" hangingPunct="1">
              <a:defRPr kumimoji="0" lang="tr-TR">
                <a:solidFill>
                  <a:schemeClr val="tx2"/>
                </a:solidFill>
              </a:defRPr>
            </a:lvl1pPr>
            <a:extLst/>
          </a:lstStyle>
          <a:p>
            <a:fld id="{A3F7CB7D-F184-43C7-B6FD-03D728E1BBFF}" type="slidenum">
              <a:rPr kumimoji="0" lang="tr-TR">
                <a:solidFill>
                  <a:schemeClr val="tx2"/>
                </a:solidFill>
              </a:rPr>
              <a:pPr/>
              <a:t>‹#›</a:t>
            </a:fld>
            <a:endParaRPr kumimoji="0" lang="tr-TR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İçerik, Açıklama Yazıl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</p:spPr>
        <p:txBody>
          <a:bodyPr anchor="b"/>
          <a:lstStyle>
            <a:lvl1pPr algn="l" eaLnBrk="1" latinLnBrk="0" hangingPunct="1">
              <a:buNone/>
              <a:defRPr kumimoji="0" lang="tr-TR" sz="4200" b="0"/>
            </a:lvl1pPr>
            <a:extLst/>
          </a:lstStyle>
          <a:p>
            <a:pPr eaLnBrk="1" latinLnBrk="0" hangingPunct="1"/>
            <a:r>
              <a:rPr lang="tr-TR"/>
              <a:t>Asıl başlık stili için tıklatın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8198-4617-485E-9585-4840B69DBBA6}" type="datetime1">
              <a:pPr/>
              <a:t>4.12.2021</a:t>
            </a:fld>
            <a:endParaRPr kumimoji="0"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tr-TR"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kumimoji="0" lang="tr-TR">
                <a:solidFill>
                  <a:srgbClr val="FFFFFF"/>
                </a:solidFill>
              </a:rPr>
              <a:pPr/>
              <a:t>‹#›</a:t>
            </a:fld>
            <a:endParaRPr kumimoji="0" lang="tr-TR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28750"/>
            <a:ext cx="1600200" cy="31242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 eaLnBrk="1" latinLnBrk="0" hangingPunct="1">
              <a:spcAft>
                <a:spcPts val="1000"/>
              </a:spcAft>
              <a:buNone/>
              <a:defRPr kumimoji="0" lang="tr-TR" sz="1800"/>
            </a:lvl1pPr>
            <a:lvl2pPr eaLnBrk="1" latinLnBrk="0" hangingPunct="1">
              <a:buNone/>
              <a:defRPr kumimoji="0" lang="tr-TR" sz="1200"/>
            </a:lvl2pPr>
            <a:lvl3pPr eaLnBrk="1" latinLnBrk="0" hangingPunct="1">
              <a:buNone/>
              <a:defRPr kumimoji="0" lang="tr-TR" sz="1000"/>
            </a:lvl3pPr>
            <a:lvl4pPr eaLnBrk="1" latinLnBrk="0" hangingPunct="1">
              <a:buNone/>
              <a:defRPr kumimoji="0" lang="tr-TR" sz="900"/>
            </a:lvl4pPr>
            <a:lvl5pPr eaLnBrk="1" latinLnBrk="0" hangingPunct="1">
              <a:buNone/>
              <a:defRPr kumimoji="0" lang="tr-TR" sz="900"/>
            </a:lvl5pPr>
            <a:extLst/>
          </a:lstStyle>
          <a:p>
            <a:pPr lvl="0" eaLnBrk="1" latinLnBrk="0" hangingPunct="1"/>
            <a:r>
              <a:rPr lang="tr-TR"/>
              <a:t>Asıl metin stillerini düzenlemek için tıklatın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362200" y="1428750"/>
            <a:ext cx="6400800" cy="3200400"/>
          </a:xfrm>
        </p:spPr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Resim, Açıklama Yazılı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57668" y="0"/>
            <a:ext cx="7586332" cy="3419856"/>
          </a:xfrm>
          <a:solidFill>
            <a:schemeClr val="tx2">
              <a:shade val="50000"/>
            </a:schemeClr>
          </a:solidFill>
          <a:ln>
            <a:noFill/>
          </a:ln>
        </p:spPr>
        <p:txBody>
          <a:bodyPr/>
          <a:lstStyle>
            <a:lvl1pPr eaLnBrk="1" latinLnBrk="0" hangingPunct="1">
              <a:buNone/>
              <a:defRPr kumimoji="0" lang="tr-TR" sz="3200"/>
            </a:lvl1pPr>
            <a:extLst/>
          </a:lstStyle>
          <a:p>
            <a:r>
              <a:rPr kumimoji="0" lang="tr-TR"/>
              <a:t>Resim eklemek için simgeyi tıklatın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4114800"/>
            <a:ext cx="7315200" cy="514350"/>
          </a:xfrm>
        </p:spPr>
        <p:txBody>
          <a:bodyPr/>
          <a:lstStyle>
            <a:lvl1pPr marL="0" indent="0" eaLnBrk="1" latinLnBrk="0" hangingPunct="1">
              <a:buFontTx/>
              <a:buNone/>
              <a:defRPr kumimoji="0" lang="tr-TR" sz="1700"/>
            </a:lvl1pPr>
            <a:lvl2pPr eaLnBrk="1" latinLnBrk="0" hangingPunct="1">
              <a:buFontTx/>
              <a:buNone/>
              <a:defRPr kumimoji="0" lang="tr-TR" sz="1200"/>
            </a:lvl2pPr>
            <a:lvl3pPr eaLnBrk="1" latinLnBrk="0" hangingPunct="1">
              <a:buFontTx/>
              <a:buNone/>
              <a:defRPr kumimoji="0" lang="tr-TR" sz="1000"/>
            </a:lvl3pPr>
            <a:lvl4pPr eaLnBrk="1" latinLnBrk="0" hangingPunct="1">
              <a:buFontTx/>
              <a:buNone/>
              <a:defRPr kumimoji="0" lang="tr-TR" sz="900"/>
            </a:lvl4pPr>
            <a:lvl5pPr eaLnBrk="1" latinLnBrk="0" hangingPunct="1">
              <a:buFontTx/>
              <a:buNone/>
              <a:defRPr kumimoji="0" lang="tr-TR" sz="900"/>
            </a:lvl5pPr>
            <a:extLst/>
          </a:lstStyle>
          <a:p>
            <a:pPr lvl="0" eaLnBrk="1" latinLnBrk="0" hangingPunct="1"/>
            <a:r>
              <a:rPr lang="tr-TR"/>
              <a:t>Asıl metin stillerini düzenlemek için tıklatın</a:t>
            </a:r>
          </a:p>
        </p:txBody>
      </p:sp>
      <p:sp>
        <p:nvSpPr>
          <p:cNvPr id="8" name="Rectangle 7"/>
          <p:cNvSpPr/>
          <p:nvPr/>
        </p:nvSpPr>
        <p:spPr>
          <a:xfrm>
            <a:off x="-9144" y="3429000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9" name="Rectangle 8"/>
          <p:cNvSpPr/>
          <p:nvPr/>
        </p:nvSpPr>
        <p:spPr>
          <a:xfrm>
            <a:off x="-9144" y="3497580"/>
            <a:ext cx="1463040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10" name="Rectangle 9"/>
          <p:cNvSpPr/>
          <p:nvPr/>
        </p:nvSpPr>
        <p:spPr>
          <a:xfrm>
            <a:off x="1545336" y="3490722"/>
            <a:ext cx="7589520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3543300"/>
            <a:ext cx="7315200" cy="457200"/>
          </a:xfrm>
        </p:spPr>
        <p:txBody>
          <a:bodyPr anchor="ctr"/>
          <a:lstStyle>
            <a:lvl1pPr algn="l" eaLnBrk="1" latinLnBrk="0" hangingPunct="1">
              <a:buNone/>
              <a:defRPr kumimoji="0" lang="tr-TR" sz="2800" b="0">
                <a:solidFill>
                  <a:srgbClr val="FFFFFF"/>
                </a:solidFill>
              </a:defRPr>
            </a:lvl1pPr>
            <a:extLst/>
          </a:lstStyle>
          <a:p>
            <a:pPr eaLnBrk="1" latinLnBrk="0" hangingPunct="1"/>
            <a:r>
              <a:rPr lang="tr-TR"/>
              <a:t>Asıl başlık stili için tıklatın</a:t>
            </a:r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1447800" y="0"/>
            <a:ext cx="100584" cy="515035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4686300"/>
            <a:ext cx="2667000" cy="273844"/>
          </a:xfrm>
        </p:spPr>
        <p:txBody>
          <a:bodyPr rtlCol="0"/>
          <a:lstStyle/>
          <a:p>
            <a:fld id="{E4606EA6-EFEA-4C30-9264-4F9291A5780D}" type="datetime1">
              <a:pPr/>
              <a:t>4.12.2021</a:t>
            </a:fld>
            <a:endParaRPr kumimoji="0" lang="tr-TR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500437"/>
            <a:ext cx="1447800" cy="497684"/>
          </a:xfrm>
        </p:spPr>
        <p:txBody>
          <a:bodyPr rtlCol="0"/>
          <a:lstStyle>
            <a:lvl1pPr eaLnBrk="1" latinLnBrk="0" hangingPunct="1">
              <a:defRPr kumimoji="0" lang="tr-TR" sz="2800"/>
            </a:lvl1pPr>
            <a:extLst/>
          </a:lstStyle>
          <a:p>
            <a:pPr algn="ctr"/>
            <a:fld id="{8F82E0A0-C266-4798-8C8F-B9F91E9DA37E}" type="slidenum">
              <a:rPr kumimoji="0" lang="tr-TR" sz="2800" b="1">
                <a:solidFill>
                  <a:srgbClr val="FFFFFF"/>
                </a:solidFill>
              </a:rPr>
              <a:pPr algn="ctr"/>
              <a:t>‹#›</a:t>
            </a:fld>
            <a:endParaRPr kumimoji="0" lang="tr-TR" sz="280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4686155"/>
            <a:ext cx="4572000" cy="273844"/>
          </a:xfrm>
        </p:spPr>
        <p:txBody>
          <a:bodyPr rtlCol="0"/>
          <a:lstStyle/>
          <a:p>
            <a:endParaRPr kumimoji="0" lang="tr-T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352550"/>
            <a:ext cx="8153400" cy="324231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tr-TR"/>
              <a:t>Asıl metin stillerini düzenlemek için tıklatın</a:t>
            </a:r>
          </a:p>
          <a:p>
            <a:pPr lvl="1" eaLnBrk="1" latinLnBrk="0" hangingPunct="1"/>
            <a:r>
              <a:rPr kumimoji="0" lang="tr-TR"/>
              <a:t>İkinci düzey</a:t>
            </a:r>
          </a:p>
          <a:p>
            <a:pPr lvl="2" eaLnBrk="1" latinLnBrk="0" hangingPunct="1"/>
            <a:r>
              <a:rPr kumimoji="0" lang="tr-TR"/>
              <a:t>Üçüncü düzey</a:t>
            </a:r>
          </a:p>
          <a:p>
            <a:pPr lvl="3" eaLnBrk="1" latinLnBrk="0" hangingPunct="1"/>
            <a:r>
              <a:rPr kumimoji="0" lang="tr-TR"/>
              <a:t>Dördüncü düzey</a:t>
            </a:r>
          </a:p>
          <a:p>
            <a:pPr lvl="4" eaLnBrk="1" latinLnBrk="0" hangingPunct="1"/>
            <a:r>
              <a:rPr kumimoji="0" lang="tr-TR"/>
              <a:t>Beşinci düzey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4686300"/>
            <a:ext cx="2667000" cy="273844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lang="tr-TR" sz="1400">
                <a:solidFill>
                  <a:schemeClr val="tx2"/>
                </a:solidFill>
              </a:defRPr>
            </a:lvl1pPr>
            <a:extLst/>
          </a:lstStyle>
          <a:p>
            <a:fld id="{E4606EA6-EFEA-4C30-9264-4F9291A5780D}" type="datetime1">
              <a:pPr/>
              <a:t>4.12.2021</a:t>
            </a:fld>
            <a:endParaRPr kumimoji="0" lang="tr-TR" sz="140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1" y="4686155"/>
            <a:ext cx="5421083" cy="273844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lang="tr-TR" sz="1400">
                <a:solidFill>
                  <a:schemeClr val="tx2"/>
                </a:solidFill>
              </a:defRPr>
            </a:lvl1pPr>
            <a:extLst/>
          </a:lstStyle>
          <a:p>
            <a:pPr algn="r"/>
            <a:endParaRPr kumimoji="0" lang="tr-TR" sz="140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1095170"/>
            <a:ext cx="9144000" cy="24003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8" name="Rectangle 7"/>
          <p:cNvSpPr/>
          <p:nvPr/>
        </p:nvSpPr>
        <p:spPr>
          <a:xfrm>
            <a:off x="0" y="1129460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9" name="Rectangle 8"/>
          <p:cNvSpPr/>
          <p:nvPr/>
        </p:nvSpPr>
        <p:spPr>
          <a:xfrm>
            <a:off x="590550" y="1129460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tr-TR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123507"/>
            <a:ext cx="533400" cy="183357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lang="tr-TR" sz="1400" b="1">
                <a:solidFill>
                  <a:srgbClr val="FFFFFF"/>
                </a:solidFill>
              </a:defRPr>
            </a:lvl1pPr>
            <a:extLst/>
          </a:lstStyle>
          <a:p>
            <a:pPr algn="ctr"/>
            <a:fld id="{8F82E0A0-C266-4798-8C8F-B9F91E9DA37E}" type="slidenum">
              <a:rPr kumimoji="0" lang="tr-TR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tr-TR" sz="1400" b="1">
              <a:solidFill>
                <a:srgbClr val="FFFFFF"/>
              </a:solidFill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pPr eaLnBrk="1" latinLnBrk="0" hangingPunct="1"/>
            <a:r>
              <a:rPr kumimoji="0" lang="tr-TR"/>
              <a:t>Asıl başlık stili için tıklatın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eaLnBrk="1" latinLnBrk="0" hangingPunct="1">
        <a:spcBef>
          <a:spcPct val="0"/>
        </a:spcBef>
        <a:buNone/>
        <a:defRPr kumimoji="0" lang="tr-TR" sz="4200" kern="1200">
          <a:solidFill>
            <a:schemeClr val="tx2"/>
          </a:solidFill>
          <a:latin typeface="+mj-lt"/>
          <a:ea typeface="+mj-ea"/>
          <a:cs typeface="+mj-cs"/>
        </a:defRPr>
      </a:lvl1pPr>
      <a:extLst/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lang="tr-TR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lang="tr-TR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lang="tr-TR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lang="tr-TR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lang="tr-TR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None/>
        <a:defRPr kumimoji="0" lang="tr-TR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lang="tr-TR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lang="tr-TR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lang="tr-TR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lang="tr-TR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lang="tr-TR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lang="tr-TR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lang="tr-TR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lang="tr-TR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lang="tr-TR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lang="tr-TR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lang="tr-TR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lang="tr-TR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4.png"/><Relationship Id="rId4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-sa/3.0/us/" TargetMode="Externa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3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lektrikport.com/teknik-kutuphane/matlab-ile-goruntu-isleme-uygulamasi-elektrikport-akademi/8434#ad-image-0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lektrikport.com/teknik-kutuphane/pwm-(sinyal-genislik-modulasyonu)-teknigi-nedir/11717" TargetMode="External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lektrikport.com/teknik-kutuphane/jammer-(sinyal-bozucu)-nasil-calisir/11900#ad-image-0" TargetMode="External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ilyas\Downloads\kisspng-arduino-microcontroller-computer-icons-computer-so-robot-circuit-board-5aee7518b7cb11.411275281525576984752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-815838"/>
            <a:ext cx="5256584" cy="52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>
            <a:spLocks noGrp="1"/>
          </p:cNvSpPr>
          <p:nvPr>
            <p:ph type="title"/>
          </p:nvPr>
        </p:nvSpPr>
        <p:spPr>
          <a:xfrm>
            <a:off x="952872" y="3498304"/>
            <a:ext cx="7075512" cy="801638"/>
          </a:xfrm>
        </p:spPr>
        <p:txBody>
          <a:bodyPr>
            <a:normAutofit/>
          </a:bodyPr>
          <a:lstStyle/>
          <a:p>
            <a:r>
              <a:rPr lang="tr-TR" sz="4400" b="1" dirty="0" err="1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</a:rPr>
              <a:t>Arduino</a:t>
            </a:r>
            <a:r>
              <a:rPr lang="tr-TR" sz="4400" b="1" dirty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</a:rPr>
              <a:t> Programlama</a:t>
            </a:r>
            <a:endParaRPr lang="tr-TR" dirty="0"/>
          </a:p>
        </p:txBody>
      </p:sp>
      <p:sp>
        <p:nvSpPr>
          <p:cNvPr id="5" name="Rectangle 4"/>
          <p:cNvSpPr>
            <a:spLocks noGrp="1"/>
          </p:cNvSpPr>
          <p:nvPr>
            <p:ph type="subTitle" idx="1"/>
          </p:nvPr>
        </p:nvSpPr>
        <p:spPr>
          <a:xfrm>
            <a:off x="7690792" y="4537528"/>
            <a:ext cx="1705744" cy="514350"/>
          </a:xfrm>
        </p:spPr>
        <p:txBody>
          <a:bodyPr>
            <a:normAutofit lnSpcReduction="10000"/>
          </a:bodyPr>
          <a:lstStyle/>
          <a:p>
            <a:r>
              <a:rPr lang="tr-TR" dirty="0"/>
              <a:t>Lys-2019</a:t>
            </a:r>
          </a:p>
        </p:txBody>
      </p:sp>
      <p:pic>
        <p:nvPicPr>
          <p:cNvPr id="1026" name="Picture 2" descr="C:\Users\ilyas\Downloads\kisspng-arduino-ide-logo-computer-icons-font-5bf6bc9b12f892.5123237715428967950777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23478"/>
            <a:ext cx="1607574" cy="1607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ilyas\Downloads\kisspng-raspberry-pi-home-automation-with-arduino-arduino-tecnology-5ac359e524b753.841684491522751973150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-92546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/>
          <p:cNvSpPr>
            <a:spLocks noGrp="1"/>
          </p:cNvSpPr>
          <p:nvPr>
            <p:ph type="title"/>
          </p:nvPr>
        </p:nvSpPr>
        <p:spPr>
          <a:xfrm>
            <a:off x="539552" y="267494"/>
            <a:ext cx="4538464" cy="640432"/>
          </a:xfrm>
        </p:spPr>
        <p:txBody>
          <a:bodyPr anchor="b">
            <a:normAutofit fontScale="90000"/>
          </a:bodyPr>
          <a:lstStyle/>
          <a:p>
            <a:r>
              <a:rPr lang="en" b="1" dirty="0"/>
              <a:t>Digital vs. Analog</a:t>
            </a:r>
            <a:endParaRPr lang="tr-TR" b="1" dirty="0"/>
          </a:p>
        </p:txBody>
      </p:sp>
      <p:pic>
        <p:nvPicPr>
          <p:cNvPr id="9" name="Picture 3" descr="C:\Users\ilyas\Downloads\ardu_png\kisspng-arduino-computer-software-open-source-model-open-s-sa-kj-gardiner-5b3b59e91f6ab5.7857895215306162971287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508" y="195486"/>
            <a:ext cx="1907704" cy="740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ikdörtgen 4"/>
          <p:cNvSpPr/>
          <p:nvPr/>
        </p:nvSpPr>
        <p:spPr>
          <a:xfrm>
            <a:off x="395536" y="1563638"/>
            <a:ext cx="338437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 err="1"/>
              <a:t>Mikrodenetleyiciler</a:t>
            </a:r>
            <a:r>
              <a:rPr lang="tr-TR" dirty="0"/>
              <a:t> dijital cihazlardır.  1(ON) ve 0(OFF) ile çalışırlar. </a:t>
            </a:r>
          </a:p>
          <a:p>
            <a:r>
              <a:rPr lang="tr-TR" dirty="0"/>
              <a:t>Bu sinyaller birbirlerinden keskin çizgilerle ayrılmışlardır.</a:t>
            </a:r>
          </a:p>
        </p:txBody>
      </p:sp>
      <p:grpSp>
        <p:nvGrpSpPr>
          <p:cNvPr id="10" name="Google Shape;867;p100"/>
          <p:cNvGrpSpPr/>
          <p:nvPr/>
        </p:nvGrpSpPr>
        <p:grpSpPr>
          <a:xfrm>
            <a:off x="539552" y="3075806"/>
            <a:ext cx="7693533" cy="1427417"/>
            <a:chOff x="0" y="0"/>
            <a:chExt cx="2147483647" cy="2147483647"/>
          </a:xfrm>
        </p:grpSpPr>
        <p:pic>
          <p:nvPicPr>
            <p:cNvPr id="11" name="Google Shape;868;p100"/>
            <p:cNvPicPr preferRelativeResize="0"/>
            <p:nvPr/>
          </p:nvPicPr>
          <p:blipFill rotWithShape="1">
            <a:blip r:embed="rId4">
              <a:alphaModFix/>
            </a:blip>
            <a:srcRect t="50000"/>
            <a:stretch/>
          </p:blipFill>
          <p:spPr>
            <a:xfrm>
              <a:off x="183852964" y="0"/>
              <a:ext cx="850889782" cy="18221756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869;p100"/>
            <p:cNvPicPr preferRelativeResize="0"/>
            <p:nvPr/>
          </p:nvPicPr>
          <p:blipFill rotWithShape="1">
            <a:blip r:embed="rId4">
              <a:alphaModFix/>
            </a:blip>
            <a:srcRect t="30555" b="49999"/>
            <a:stretch/>
          </p:blipFill>
          <p:spPr>
            <a:xfrm>
              <a:off x="1268568537" y="1438859901"/>
              <a:ext cx="850889782" cy="70862374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Google Shape;870;p100"/>
            <p:cNvCxnSpPr/>
            <p:nvPr/>
          </p:nvCxnSpPr>
          <p:spPr>
            <a:xfrm rot="10800000" flipH="1">
              <a:off x="1302080963" y="621041562"/>
              <a:ext cx="211456094" cy="705211698"/>
            </a:xfrm>
            <a:prstGeom prst="straightConnector1">
              <a:avLst/>
            </a:prstGeom>
            <a:solidFill>
              <a:srgbClr val="00B8FF"/>
            </a:solidFill>
            <a:ln w="9525" cap="rnd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grpSp>
          <p:nvGrpSpPr>
            <p:cNvPr id="14" name="Google Shape;871;p100"/>
            <p:cNvGrpSpPr/>
            <p:nvPr/>
          </p:nvGrpSpPr>
          <p:grpSpPr>
            <a:xfrm>
              <a:off x="844136" y="377330998"/>
              <a:ext cx="174736300" cy="485145631"/>
              <a:chOff x="0" y="0"/>
              <a:chExt cx="2147483646" cy="2147483647"/>
            </a:xfrm>
          </p:grpSpPr>
          <p:sp>
            <p:nvSpPr>
              <p:cNvPr id="27" name="Google Shape;872;p100"/>
              <p:cNvSpPr txBox="1"/>
              <p:nvPr/>
            </p:nvSpPr>
            <p:spPr>
              <a:xfrm>
                <a:off x="0" y="0"/>
                <a:ext cx="1701388072" cy="2147483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6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5 V</a:t>
                </a:r>
                <a:endParaRPr/>
              </a:p>
            </p:txBody>
          </p:sp>
          <p:cxnSp>
            <p:nvCxnSpPr>
              <p:cNvPr id="28" name="Google Shape;873;p100"/>
              <p:cNvCxnSpPr/>
              <p:nvPr/>
            </p:nvCxnSpPr>
            <p:spPr>
              <a:xfrm>
                <a:off x="1701387911" y="1078779319"/>
                <a:ext cx="446095735" cy="0"/>
              </a:xfrm>
              <a:prstGeom prst="straightConnector1">
                <a:avLst/>
              </a:prstGeom>
              <a:solidFill>
                <a:srgbClr val="00B8FF"/>
              </a:solidFill>
              <a:ln w="9525" cap="rnd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15" name="Google Shape;874;p100"/>
            <p:cNvGrpSpPr/>
            <p:nvPr/>
          </p:nvGrpSpPr>
          <p:grpSpPr>
            <a:xfrm>
              <a:off x="0" y="1087092600"/>
              <a:ext cx="175580434" cy="485145631"/>
              <a:chOff x="0" y="0"/>
              <a:chExt cx="2147483647" cy="2147483647"/>
            </a:xfrm>
          </p:grpSpPr>
          <p:sp>
            <p:nvSpPr>
              <p:cNvPr id="25" name="Google Shape;875;p100"/>
              <p:cNvSpPr txBox="1"/>
              <p:nvPr/>
            </p:nvSpPr>
            <p:spPr>
              <a:xfrm>
                <a:off x="0" y="0"/>
                <a:ext cx="1693208345" cy="2147483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6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0 V</a:t>
                </a:r>
                <a:endParaRPr/>
              </a:p>
            </p:txBody>
          </p:sp>
          <p:cxnSp>
            <p:nvCxnSpPr>
              <p:cNvPr id="26" name="Google Shape;876;p100"/>
              <p:cNvCxnSpPr/>
              <p:nvPr/>
            </p:nvCxnSpPr>
            <p:spPr>
              <a:xfrm>
                <a:off x="1693208185" y="1078779319"/>
                <a:ext cx="454275461" cy="0"/>
              </a:xfrm>
              <a:prstGeom prst="straightConnector1">
                <a:avLst/>
              </a:prstGeom>
              <a:solidFill>
                <a:srgbClr val="00B8FF"/>
              </a:solidFill>
              <a:ln w="9525" cap="rnd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16" name="Google Shape;877;p100"/>
            <p:cNvGrpSpPr/>
            <p:nvPr/>
          </p:nvGrpSpPr>
          <p:grpSpPr>
            <a:xfrm>
              <a:off x="1109026810" y="377330998"/>
              <a:ext cx="174905133" cy="485145631"/>
              <a:chOff x="0" y="0"/>
              <a:chExt cx="2147483647" cy="2147483647"/>
            </a:xfrm>
          </p:grpSpPr>
          <p:sp>
            <p:nvSpPr>
              <p:cNvPr id="23" name="Google Shape;878;p100"/>
              <p:cNvSpPr txBox="1"/>
              <p:nvPr/>
            </p:nvSpPr>
            <p:spPr>
              <a:xfrm>
                <a:off x="0" y="0"/>
                <a:ext cx="1699745744" cy="2147483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6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5 V</a:t>
                </a:r>
                <a:endParaRPr/>
              </a:p>
            </p:txBody>
          </p:sp>
          <p:cxnSp>
            <p:nvCxnSpPr>
              <p:cNvPr id="24" name="Google Shape;879;p100"/>
              <p:cNvCxnSpPr/>
              <p:nvPr/>
            </p:nvCxnSpPr>
            <p:spPr>
              <a:xfrm>
                <a:off x="1701818521" y="1078779319"/>
                <a:ext cx="445665125" cy="0"/>
              </a:xfrm>
              <a:prstGeom prst="straightConnector1">
                <a:avLst/>
              </a:prstGeom>
              <a:solidFill>
                <a:srgbClr val="00B8FF"/>
              </a:solidFill>
              <a:ln w="9525" cap="rnd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17" name="Google Shape;880;p100"/>
            <p:cNvGrpSpPr/>
            <p:nvPr/>
          </p:nvGrpSpPr>
          <p:grpSpPr>
            <a:xfrm>
              <a:off x="1108182574" y="1087092600"/>
              <a:ext cx="175749268" cy="485145631"/>
              <a:chOff x="0" y="0"/>
              <a:chExt cx="2147483647" cy="2147483647"/>
            </a:xfrm>
          </p:grpSpPr>
          <p:sp>
            <p:nvSpPr>
              <p:cNvPr id="21" name="Google Shape;881;p100"/>
              <p:cNvSpPr txBox="1"/>
              <p:nvPr/>
            </p:nvSpPr>
            <p:spPr>
              <a:xfrm>
                <a:off x="0" y="0"/>
                <a:ext cx="1691581764" cy="2147483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6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0 V</a:t>
                </a:r>
                <a:endParaRPr/>
              </a:p>
            </p:txBody>
          </p:sp>
          <p:cxnSp>
            <p:nvCxnSpPr>
              <p:cNvPr id="22" name="Google Shape;882;p100"/>
              <p:cNvCxnSpPr/>
              <p:nvPr/>
            </p:nvCxnSpPr>
            <p:spPr>
              <a:xfrm>
                <a:off x="1693644585" y="1078779319"/>
                <a:ext cx="453839061" cy="0"/>
              </a:xfrm>
              <a:prstGeom prst="straightConnector1">
                <a:avLst/>
              </a:prstGeom>
              <a:solidFill>
                <a:srgbClr val="00B8FF"/>
              </a:solidFill>
              <a:ln w="9525" cap="rnd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cxnSp>
          <p:nvCxnSpPr>
            <p:cNvPr id="18" name="Google Shape;883;p100"/>
            <p:cNvCxnSpPr/>
            <p:nvPr/>
          </p:nvCxnSpPr>
          <p:spPr>
            <a:xfrm>
              <a:off x="1513537084" y="618766394"/>
              <a:ext cx="211034146" cy="707487498"/>
            </a:xfrm>
            <a:prstGeom prst="straightConnector1">
              <a:avLst/>
            </a:prstGeom>
            <a:solidFill>
              <a:srgbClr val="00B8FF"/>
            </a:solidFill>
            <a:ln w="9525" cap="rnd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9" name="Google Shape;884;p100"/>
            <p:cNvCxnSpPr/>
            <p:nvPr/>
          </p:nvCxnSpPr>
          <p:spPr>
            <a:xfrm rot="10800000" flipH="1">
              <a:off x="1724571163" y="621041562"/>
              <a:ext cx="211456386" cy="705211698"/>
            </a:xfrm>
            <a:prstGeom prst="straightConnector1">
              <a:avLst/>
            </a:prstGeom>
            <a:solidFill>
              <a:srgbClr val="00B8FF"/>
            </a:solidFill>
            <a:ln w="9525" cap="rnd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" name="Google Shape;885;p100"/>
            <p:cNvCxnSpPr/>
            <p:nvPr/>
          </p:nvCxnSpPr>
          <p:spPr>
            <a:xfrm>
              <a:off x="1936027552" y="618766394"/>
              <a:ext cx="211456094" cy="707487498"/>
            </a:xfrm>
            <a:prstGeom prst="straightConnector1">
              <a:avLst/>
            </a:prstGeom>
            <a:solidFill>
              <a:srgbClr val="00B8FF"/>
            </a:solidFill>
            <a:ln w="9525" cap="rnd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29" name="Dikdörtgen 28"/>
          <p:cNvSpPr/>
          <p:nvPr/>
        </p:nvSpPr>
        <p:spPr>
          <a:xfrm>
            <a:off x="4796099" y="1602254"/>
            <a:ext cx="38437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/>
              <a:t>Analog sinyaller, tam bir değer aralığı olabilecek herhangi bir şeydir.</a:t>
            </a:r>
          </a:p>
        </p:txBody>
      </p:sp>
      <p:cxnSp>
        <p:nvCxnSpPr>
          <p:cNvPr id="31" name="Düz Ok Bağlayıcısı 30"/>
          <p:cNvCxnSpPr/>
          <p:nvPr/>
        </p:nvCxnSpPr>
        <p:spPr>
          <a:xfrm flipV="1">
            <a:off x="1168583" y="4551144"/>
            <a:ext cx="2971369" cy="4237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Düz Ok Bağlayıcısı 32"/>
          <p:cNvCxnSpPr/>
          <p:nvPr/>
        </p:nvCxnSpPr>
        <p:spPr>
          <a:xfrm flipV="1">
            <a:off x="5156749" y="4508767"/>
            <a:ext cx="2971369" cy="4237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Metin kutusu 34"/>
          <p:cNvSpPr txBox="1"/>
          <p:nvPr/>
        </p:nvSpPr>
        <p:spPr>
          <a:xfrm>
            <a:off x="1331640" y="4731990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Zaman düzlemi</a:t>
            </a:r>
          </a:p>
        </p:txBody>
      </p:sp>
      <p:sp>
        <p:nvSpPr>
          <p:cNvPr id="36" name="Metin kutusu 35"/>
          <p:cNvSpPr txBox="1"/>
          <p:nvPr/>
        </p:nvSpPr>
        <p:spPr>
          <a:xfrm>
            <a:off x="5204361" y="4699724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Zaman düzlemi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/>
          <p:cNvSpPr/>
          <p:nvPr/>
        </p:nvSpPr>
        <p:spPr>
          <a:xfrm>
            <a:off x="179512" y="1347614"/>
            <a:ext cx="79208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/>
              <a:t>Bir analog sinyal oluşturmak için </a:t>
            </a:r>
            <a:r>
              <a:rPr lang="tr-TR" dirty="0" err="1"/>
              <a:t>mikrodenetleyici</a:t>
            </a:r>
            <a:r>
              <a:rPr lang="tr-TR" dirty="0"/>
              <a:t> PWM adı verilen bir teknik kullanır. Görev döngüsünü (</a:t>
            </a:r>
            <a:r>
              <a:rPr lang="tr-TR" dirty="0" err="1"/>
              <a:t>duty</a:t>
            </a:r>
            <a:r>
              <a:rPr lang="tr-TR" dirty="0"/>
              <a:t> </a:t>
            </a:r>
            <a:r>
              <a:rPr lang="tr-TR" dirty="0" err="1"/>
              <a:t>cycle</a:t>
            </a:r>
            <a:r>
              <a:rPr lang="tr-TR" dirty="0"/>
              <a:t>) değiştirerek “ortalama” bir analog voltajı taklit edebiliriz.</a:t>
            </a:r>
          </a:p>
        </p:txBody>
      </p:sp>
      <p:sp>
        <p:nvSpPr>
          <p:cNvPr id="8" name="Rectangle 1"/>
          <p:cNvSpPr>
            <a:spLocks noGrp="1"/>
          </p:cNvSpPr>
          <p:nvPr>
            <p:ph type="title"/>
          </p:nvPr>
        </p:nvSpPr>
        <p:spPr>
          <a:xfrm>
            <a:off x="539552" y="267494"/>
            <a:ext cx="4538464" cy="640432"/>
          </a:xfrm>
        </p:spPr>
        <p:txBody>
          <a:bodyPr anchor="b">
            <a:normAutofit fontScale="90000"/>
          </a:bodyPr>
          <a:lstStyle/>
          <a:p>
            <a:r>
              <a:rPr lang="en" b="1" dirty="0"/>
              <a:t>Digital vs. Analog</a:t>
            </a:r>
            <a:endParaRPr lang="tr-TR" b="1" dirty="0"/>
          </a:p>
        </p:txBody>
      </p:sp>
      <p:pic>
        <p:nvPicPr>
          <p:cNvPr id="11" name="Picture 6" descr="http://www.wayneandlayne.com/files/vgs/images/analog_write_pwm_640x23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6829" y="2731840"/>
            <a:ext cx="5322887" cy="1944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3"/>
          <p:cNvSpPr>
            <a:spLocks noGrp="1"/>
          </p:cNvSpPr>
          <p:nvPr>
            <p:ph sz="half" idx="4294967295"/>
          </p:nvPr>
        </p:nvSpPr>
        <p:spPr>
          <a:xfrm>
            <a:off x="1839516" y="2381002"/>
            <a:ext cx="5702300" cy="660400"/>
          </a:xfrm>
          <a:prstGeom prst="rect">
            <a:avLst/>
          </a:prstGeom>
        </p:spPr>
        <p:txBody>
          <a:bodyPr/>
          <a:lstStyle/>
          <a:p>
            <a:pPr marL="0" indent="0" algn="ctr" eaLnBrk="1" hangingPunct="1">
              <a:defRPr/>
            </a:pPr>
            <a:r>
              <a:rPr lang="en-US" sz="2400"/>
              <a:t>Pulse Width Modulation (PWM)</a:t>
            </a: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1153716" y="2139702"/>
            <a:ext cx="6756400" cy="280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en-US" altLang="tr-TR">
              <a:solidFill>
                <a:schemeClr val="tx1"/>
              </a:solidFill>
            </a:endParaRPr>
          </a:p>
        </p:txBody>
      </p:sp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1115616" y="2273052"/>
            <a:ext cx="6858000" cy="2606675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en-US" altLang="tr-TR">
              <a:solidFill>
                <a:schemeClr val="tx1"/>
              </a:solidFill>
            </a:endParaRPr>
          </a:p>
        </p:txBody>
      </p:sp>
      <p:pic>
        <p:nvPicPr>
          <p:cNvPr id="15" name="Picture 3" descr="C:\Users\ilyas\Downloads\ardu_png\kisspng-arduino-computer-software-open-source-model-open-s-sa-kj-gardiner-5b3b59e91f6ab5.7857895215306162971287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508" y="195486"/>
            <a:ext cx="1907704" cy="740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39552" y="267494"/>
            <a:ext cx="4572000" cy="596900"/>
          </a:xfrm>
          <a:prstGeom prst="rect">
            <a:avLst/>
          </a:prstGeom>
          <a:noFill/>
          <a:ln w="9525" algn="ctr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en-US" altLang="tr-TR"/>
          </a:p>
        </p:txBody>
      </p:sp>
      <p:sp>
        <p:nvSpPr>
          <p:cNvPr id="6" name="Dikdörtgen 5"/>
          <p:cNvSpPr/>
          <p:nvPr/>
        </p:nvSpPr>
        <p:spPr>
          <a:xfrm>
            <a:off x="683568" y="339502"/>
            <a:ext cx="42402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analogWrite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(pin, 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val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4294967295"/>
          </p:nvPr>
        </p:nvSpPr>
        <p:spPr>
          <a:xfrm>
            <a:off x="323528" y="1419623"/>
            <a:ext cx="4651375" cy="3384376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buNone/>
              <a:defRPr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pin</a:t>
            </a:r>
            <a:r>
              <a:rPr lang="en-US" sz="2400" b="1" dirty="0"/>
              <a:t> </a:t>
            </a:r>
            <a:r>
              <a:rPr lang="en-US" sz="2400" dirty="0"/>
              <a:t>– refers to the OUTPUT pin (limited to pins 3, 5, 6, 9, 10, 11</a:t>
            </a:r>
            <a:r>
              <a:rPr lang="tr-TR" sz="2400" dirty="0"/>
              <a:t>,13</a:t>
            </a:r>
            <a:r>
              <a:rPr lang="en-US" sz="2400" dirty="0"/>
              <a:t>.) – denoted by a 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~</a:t>
            </a:r>
            <a:r>
              <a:rPr lang="en-US" sz="2400" dirty="0"/>
              <a:t> symbol</a:t>
            </a:r>
          </a:p>
          <a:p>
            <a:pPr marL="0" indent="0" eaLnBrk="1" hangingPunct="1">
              <a:defRPr/>
            </a:pPr>
            <a:endParaRPr lang="en-US" sz="2400" dirty="0"/>
          </a:p>
          <a:p>
            <a:pPr marL="0" indent="0" eaLnBrk="1" hangingPunct="1">
              <a:buNone/>
              <a:defRPr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val</a:t>
            </a:r>
            <a:r>
              <a:rPr lang="en-US" sz="2400" dirty="0"/>
              <a:t> – 8 bit value (0 – 255).  </a:t>
            </a:r>
          </a:p>
          <a:p>
            <a:pPr marL="0" indent="0" eaLnBrk="1" hangingPunct="1">
              <a:buNone/>
              <a:defRPr/>
            </a:pPr>
            <a:r>
              <a:rPr lang="en-US" sz="2400" dirty="0"/>
              <a:t>	0 =&gt; 0V    |    255 =&gt; 5V  </a:t>
            </a:r>
          </a:p>
        </p:txBody>
      </p:sp>
      <p:pic>
        <p:nvPicPr>
          <p:cNvPr id="8" name="Picture 2" descr="http://arduino.cc/en/uploads/Tutorial/pwm.gif"/>
          <p:cNvPicPr>
            <a:picLocks noGrp="1" noChangeAspect="1" noChangeArrowheads="1"/>
          </p:cNvPicPr>
          <p:nvPr>
            <p:ph sz="half" idx="4294967295"/>
          </p:nvPr>
        </p:nvPicPr>
        <p:blipFill>
          <a:blip r:embed="rId2"/>
          <a:srcRect/>
          <a:stretch>
            <a:fillRect/>
          </a:stretch>
        </p:blipFill>
        <p:spPr>
          <a:xfrm>
            <a:off x="5436096" y="1347614"/>
            <a:ext cx="3295741" cy="3609157"/>
          </a:xfrm>
          <a:prstGeom prst="rect">
            <a:avLst/>
          </a:prstGeom>
        </p:spPr>
      </p:pic>
      <p:pic>
        <p:nvPicPr>
          <p:cNvPr id="9" name="Picture 3" descr="C:\Users\ilyas\Downloads\ardu_png\kisspng-arduino-computer-software-open-source-model-open-s-sa-kj-gardiner-5b3b59e91f6ab5.7857895215306162971287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508" y="195486"/>
            <a:ext cx="1907704" cy="740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190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79512" y="202705"/>
            <a:ext cx="5832648" cy="708673"/>
          </a:xfrm>
        </p:spPr>
        <p:txBody>
          <a:bodyPr>
            <a:normAutofit fontScale="90000"/>
          </a:bodyPr>
          <a:lstStyle/>
          <a:p>
            <a:r>
              <a:rPr lang="tr-TR" dirty="0"/>
              <a:t>PWM Örnek: </a:t>
            </a:r>
            <a:r>
              <a:rPr lang="tr-TR" dirty="0" err="1"/>
              <a:t>Led</a:t>
            </a:r>
            <a:r>
              <a:rPr lang="tr-TR" dirty="0"/>
              <a:t> Parlaklık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419622"/>
            <a:ext cx="5817404" cy="3102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3" descr="C:\Users\ilyas\Downloads\ardu_png\kisspng-arduino-computer-software-open-source-model-open-s-sa-kj-gardiner-5b3b59e91f6ab5.7857895215306162971287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508" y="195486"/>
            <a:ext cx="1907704" cy="740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C:\Users\ilyas\Downloads\ardu_png\kisspng-solar-street-light-led-street-light-solar-lamp-streetlight-5ad785ebcd6a17.115863211524073963841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435154"/>
            <a:ext cx="4608512" cy="460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020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19623"/>
            <a:ext cx="5616624" cy="3577802"/>
          </a:xfrm>
          <a:prstGeom prst="rect">
            <a:avLst/>
          </a:prstGeom>
          <a:noFill/>
          <a:ln w="317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3" descr="C:\Users\ilyas\Downloads\ardu_png\kisspng-arduino-computer-software-open-source-model-open-s-sa-kj-gardiner-5b3b59e91f6ab5.7857895215306162971287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508" y="195486"/>
            <a:ext cx="1907704" cy="740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C:\Users\ilyas\Downloads\ardu_png\kisspng-light-emitting-diode-led-lamp-clip-art-led-cliparts-5ab0675fde4586.6665159415215102399104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6732240" y="2427734"/>
            <a:ext cx="1502350" cy="2340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ilyas\Downloads\kisspng-lighting-led-lamp-solar-lamp-light-emitting-diode-led-lamp-5ac2a46bca07b8.5005132715227055158275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203598"/>
            <a:ext cx="3552395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Başlık 1"/>
          <p:cNvSpPr txBox="1">
            <a:spLocks/>
          </p:cNvSpPr>
          <p:nvPr/>
        </p:nvSpPr>
        <p:spPr>
          <a:xfrm>
            <a:off x="179512" y="202705"/>
            <a:ext cx="5832648" cy="708673"/>
          </a:xfrm>
          <a:prstGeom prst="rect">
            <a:avLst/>
          </a:prstGeom>
        </p:spPr>
        <p:txBody>
          <a:bodyPr vert="horz" anchor="b">
            <a:normAutofit fontScale="97500" lnSpcReduction="1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lang="tr-TR" sz="4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tr-TR" dirty="0"/>
              <a:t>PWM Örnek: </a:t>
            </a:r>
            <a:r>
              <a:rPr lang="tr-TR" dirty="0" err="1"/>
              <a:t>Led</a:t>
            </a:r>
            <a:r>
              <a:rPr lang="tr-TR" dirty="0"/>
              <a:t> Parlaklık</a:t>
            </a:r>
          </a:p>
        </p:txBody>
      </p:sp>
    </p:spTree>
    <p:extLst>
      <p:ext uri="{BB962C8B-B14F-4D97-AF65-F5344CB8AC3E}">
        <p14:creationId xmlns:p14="http://schemas.microsoft.com/office/powerpoint/2010/main" val="594017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şlık 1"/>
          <p:cNvSpPr txBox="1">
            <a:spLocks/>
          </p:cNvSpPr>
          <p:nvPr/>
        </p:nvSpPr>
        <p:spPr>
          <a:xfrm>
            <a:off x="179512" y="202705"/>
            <a:ext cx="5832648" cy="708673"/>
          </a:xfrm>
          <a:prstGeom prst="rect">
            <a:avLst/>
          </a:prstGeom>
        </p:spPr>
        <p:txBody>
          <a:bodyPr vert="horz" anchor="b">
            <a:normAutofit fontScale="7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lang="tr-TR" sz="4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tr-TR" dirty="0"/>
              <a:t>PWM Örnek: RGB </a:t>
            </a:r>
            <a:r>
              <a:rPr lang="tr-TR" dirty="0" err="1"/>
              <a:t>Led</a:t>
            </a:r>
            <a:r>
              <a:rPr lang="tr-TR" dirty="0"/>
              <a:t> Renk Uzayı</a:t>
            </a:r>
          </a:p>
        </p:txBody>
      </p:sp>
      <p:pic>
        <p:nvPicPr>
          <p:cNvPr id="4098" name="Picture 2" descr="https://hackster.imgix.net/uploads/attachments/697492/rgb_led_schematic_Wqsc1IihCu.png?auto=compress%2Cformat&amp;w=680&amp;h=510&amp;fit=ma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528790"/>
            <a:ext cx="3127276" cy="2247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hackster.imgix.net/uploads/attachments/697497/rgb_led_arduino_bb_sY5LOs2VhK.png?auto=compress%2Cformat&amp;w=680&amp;h=510&amp;fit=ma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414673" y="756307"/>
            <a:ext cx="3362325" cy="4857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981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/>
          <p:cNvSpPr/>
          <p:nvPr/>
        </p:nvSpPr>
        <p:spPr>
          <a:xfrm>
            <a:off x="197456" y="1563638"/>
            <a:ext cx="30536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tr-TR" sz="1200" dirty="0" err="1">
                <a:solidFill>
                  <a:srgbClr val="A71D5D"/>
                </a:solidFill>
                <a:latin typeface="Consolas"/>
              </a:rPr>
              <a:t>int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redPin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=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11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;</a:t>
            </a:r>
          </a:p>
          <a:p>
            <a:pPr lvl="0"/>
            <a:r>
              <a:rPr lang="tr-TR" sz="1200" dirty="0" err="1">
                <a:solidFill>
                  <a:srgbClr val="A71D5D"/>
                </a:solidFill>
                <a:latin typeface="Consolas"/>
              </a:rPr>
              <a:t>int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greenPin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=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10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;</a:t>
            </a:r>
          </a:p>
          <a:p>
            <a:pPr lvl="0"/>
            <a:r>
              <a:rPr lang="tr-TR" sz="1200" dirty="0" err="1">
                <a:solidFill>
                  <a:srgbClr val="A71D5D"/>
                </a:solidFill>
                <a:latin typeface="Consolas"/>
              </a:rPr>
              <a:t>int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bluePin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=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9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;</a:t>
            </a:r>
          </a:p>
        </p:txBody>
      </p:sp>
      <p:sp>
        <p:nvSpPr>
          <p:cNvPr id="7" name="Dikdörtgen 6"/>
          <p:cNvSpPr/>
          <p:nvPr/>
        </p:nvSpPr>
        <p:spPr>
          <a:xfrm>
            <a:off x="156124" y="2715765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tr-TR" sz="1200" dirty="0" err="1">
                <a:solidFill>
                  <a:srgbClr val="A71D5D"/>
                </a:solidFill>
                <a:latin typeface="Consolas"/>
              </a:rPr>
              <a:t>void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setup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()</a:t>
            </a:r>
          </a:p>
          <a:p>
            <a:pPr lvl="0"/>
            <a:r>
              <a:rPr lang="tr-TR" sz="1200" dirty="0">
                <a:solidFill>
                  <a:srgbClr val="333333"/>
                </a:solidFill>
                <a:latin typeface="Consolas"/>
              </a:rPr>
              <a:t>{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pinMode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redPin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OUTPUT);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pinMode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greenPin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OUTPUT);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pinMode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bluePin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OUTPUT); </a:t>
            </a:r>
          </a:p>
          <a:p>
            <a:pPr lvl="0"/>
            <a:r>
              <a:rPr lang="tr-TR" sz="1200" dirty="0">
                <a:solidFill>
                  <a:srgbClr val="333333"/>
                </a:solidFill>
                <a:latin typeface="Consolas"/>
              </a:rPr>
              <a:t>}</a:t>
            </a:r>
          </a:p>
        </p:txBody>
      </p:sp>
      <p:sp>
        <p:nvSpPr>
          <p:cNvPr id="8" name="Dikdörtgen 7"/>
          <p:cNvSpPr/>
          <p:nvPr/>
        </p:nvSpPr>
        <p:spPr>
          <a:xfrm>
            <a:off x="4427984" y="1563638"/>
            <a:ext cx="4572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tr-TR" sz="1200" dirty="0" err="1">
                <a:solidFill>
                  <a:srgbClr val="A71D5D"/>
                </a:solidFill>
                <a:latin typeface="Consolas"/>
              </a:rPr>
              <a:t>void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loop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()</a:t>
            </a:r>
          </a:p>
          <a:p>
            <a:pPr lvl="0"/>
            <a:r>
              <a:rPr lang="tr-TR" sz="1200" dirty="0">
                <a:solidFill>
                  <a:srgbClr val="333333"/>
                </a:solidFill>
                <a:latin typeface="Consolas"/>
              </a:rPr>
              <a:t>{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setColor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255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 </a:t>
            </a:r>
            <a:r>
              <a:rPr lang="tr-TR" sz="1200" dirty="0">
                <a:solidFill>
                  <a:srgbClr val="969896"/>
                </a:solidFill>
                <a:latin typeface="Consolas"/>
              </a:rPr>
              <a:t>// </a:t>
            </a:r>
            <a:r>
              <a:rPr lang="tr-TR" sz="1200" dirty="0" err="1">
                <a:solidFill>
                  <a:srgbClr val="969896"/>
                </a:solidFill>
                <a:latin typeface="Consolas"/>
              </a:rPr>
              <a:t>red</a:t>
            </a:r>
            <a:endParaRPr lang="tr-TR" sz="1200" dirty="0">
              <a:solidFill>
                <a:srgbClr val="333333"/>
              </a:solidFill>
              <a:latin typeface="Consolas"/>
            </a:endParaRP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delay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1000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setColor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255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 </a:t>
            </a:r>
            <a:r>
              <a:rPr lang="tr-TR" sz="1200" dirty="0">
                <a:solidFill>
                  <a:srgbClr val="969896"/>
                </a:solidFill>
                <a:latin typeface="Consolas"/>
              </a:rPr>
              <a:t>// </a:t>
            </a:r>
            <a:r>
              <a:rPr lang="tr-TR" sz="1200" dirty="0" err="1">
                <a:solidFill>
                  <a:srgbClr val="969896"/>
                </a:solidFill>
                <a:latin typeface="Consolas"/>
              </a:rPr>
              <a:t>green</a:t>
            </a:r>
            <a:endParaRPr lang="tr-TR" sz="1200" dirty="0">
              <a:solidFill>
                <a:srgbClr val="333333"/>
              </a:solidFill>
              <a:latin typeface="Consolas"/>
            </a:endParaRP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delay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1000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setColor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255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 </a:t>
            </a:r>
            <a:r>
              <a:rPr lang="tr-TR" sz="1200" dirty="0">
                <a:solidFill>
                  <a:srgbClr val="969896"/>
                </a:solidFill>
                <a:latin typeface="Consolas"/>
              </a:rPr>
              <a:t>// </a:t>
            </a:r>
            <a:r>
              <a:rPr lang="tr-TR" sz="1200" dirty="0" err="1">
                <a:solidFill>
                  <a:srgbClr val="969896"/>
                </a:solidFill>
                <a:latin typeface="Consolas"/>
              </a:rPr>
              <a:t>blue</a:t>
            </a:r>
            <a:endParaRPr lang="tr-TR" sz="1200" dirty="0">
              <a:solidFill>
                <a:srgbClr val="333333"/>
              </a:solidFill>
              <a:latin typeface="Consolas"/>
            </a:endParaRP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delay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1000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setColor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255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255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 </a:t>
            </a:r>
            <a:r>
              <a:rPr lang="tr-TR" sz="1200" dirty="0">
                <a:solidFill>
                  <a:srgbClr val="969896"/>
                </a:solidFill>
                <a:latin typeface="Consolas"/>
              </a:rPr>
              <a:t>// </a:t>
            </a:r>
            <a:r>
              <a:rPr lang="tr-TR" sz="1200" dirty="0" err="1">
                <a:solidFill>
                  <a:srgbClr val="969896"/>
                </a:solidFill>
                <a:latin typeface="Consolas"/>
              </a:rPr>
              <a:t>yellow</a:t>
            </a:r>
            <a:endParaRPr lang="tr-TR" sz="1200" dirty="0">
              <a:solidFill>
                <a:srgbClr val="333333"/>
              </a:solidFill>
              <a:latin typeface="Consolas"/>
            </a:endParaRP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delay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1000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 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setColor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80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80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 </a:t>
            </a:r>
            <a:r>
              <a:rPr lang="tr-TR" sz="1200" dirty="0">
                <a:solidFill>
                  <a:srgbClr val="969896"/>
                </a:solidFill>
                <a:latin typeface="Consolas"/>
              </a:rPr>
              <a:t>// </a:t>
            </a:r>
            <a:r>
              <a:rPr lang="tr-TR" sz="1200" dirty="0" err="1">
                <a:solidFill>
                  <a:srgbClr val="969896"/>
                </a:solidFill>
                <a:latin typeface="Consolas"/>
              </a:rPr>
              <a:t>purple</a:t>
            </a:r>
            <a:endParaRPr lang="tr-TR" sz="1200" dirty="0">
              <a:solidFill>
                <a:srgbClr val="333333"/>
              </a:solidFill>
              <a:latin typeface="Consolas"/>
            </a:endParaRP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delay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1000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setColor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255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255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 </a:t>
            </a:r>
            <a:r>
              <a:rPr lang="tr-TR" sz="1200" dirty="0">
                <a:solidFill>
                  <a:srgbClr val="969896"/>
                </a:solidFill>
                <a:latin typeface="Consolas"/>
              </a:rPr>
              <a:t>// </a:t>
            </a:r>
            <a:r>
              <a:rPr lang="tr-TR" sz="1200" dirty="0" err="1">
                <a:solidFill>
                  <a:srgbClr val="969896"/>
                </a:solidFill>
                <a:latin typeface="Consolas"/>
              </a:rPr>
              <a:t>aqua</a:t>
            </a:r>
            <a:endParaRPr lang="tr-TR" sz="1200" dirty="0">
              <a:solidFill>
                <a:srgbClr val="333333"/>
              </a:solidFill>
              <a:latin typeface="Consolas"/>
            </a:endParaRP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delay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>
                <a:solidFill>
                  <a:srgbClr val="0086B3"/>
                </a:solidFill>
                <a:latin typeface="Consolas"/>
              </a:rPr>
              <a:t>1000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</a:t>
            </a:r>
          </a:p>
          <a:p>
            <a:pPr lvl="0"/>
            <a:r>
              <a:rPr lang="tr-TR" sz="1200" dirty="0">
                <a:solidFill>
                  <a:srgbClr val="333333"/>
                </a:solidFill>
                <a:latin typeface="Consolas"/>
              </a:rPr>
              <a:t>}</a:t>
            </a:r>
          </a:p>
        </p:txBody>
      </p:sp>
      <p:sp>
        <p:nvSpPr>
          <p:cNvPr id="10" name="Başlık 1"/>
          <p:cNvSpPr txBox="1">
            <a:spLocks/>
          </p:cNvSpPr>
          <p:nvPr/>
        </p:nvSpPr>
        <p:spPr>
          <a:xfrm>
            <a:off x="179512" y="202705"/>
            <a:ext cx="5832648" cy="708673"/>
          </a:xfrm>
          <a:prstGeom prst="rect">
            <a:avLst/>
          </a:prstGeom>
        </p:spPr>
        <p:txBody>
          <a:bodyPr vert="horz" anchor="b">
            <a:normAutofit fontScale="7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lang="tr-TR" sz="4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tr-TR" dirty="0"/>
              <a:t>PWM Örnek: RGB </a:t>
            </a:r>
            <a:r>
              <a:rPr lang="tr-TR" dirty="0" err="1"/>
              <a:t>Led</a:t>
            </a:r>
            <a:r>
              <a:rPr lang="tr-TR" dirty="0"/>
              <a:t> Renk Uzayı</a:t>
            </a:r>
          </a:p>
        </p:txBody>
      </p:sp>
    </p:spTree>
    <p:extLst>
      <p:ext uri="{BB962C8B-B14F-4D97-AF65-F5344CB8AC3E}">
        <p14:creationId xmlns:p14="http://schemas.microsoft.com/office/powerpoint/2010/main" val="1922824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/>
          <p:cNvSpPr/>
          <p:nvPr/>
        </p:nvSpPr>
        <p:spPr>
          <a:xfrm>
            <a:off x="827584" y="1779662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tr-TR" sz="1200" dirty="0">
                <a:solidFill>
                  <a:srgbClr val="333333"/>
                </a:solidFill>
                <a:latin typeface="Consolas"/>
              </a:rPr>
              <a:t>//RENK ETKİSİNİ DEĞİŞTİREN FONKSİYON</a:t>
            </a:r>
          </a:p>
          <a:p>
            <a:pPr lvl="0"/>
            <a:endParaRPr lang="tr-TR" sz="1200" dirty="0">
              <a:solidFill>
                <a:srgbClr val="333333"/>
              </a:solidFill>
              <a:latin typeface="Consolas"/>
            </a:endParaRPr>
          </a:p>
          <a:p>
            <a:pPr lvl="0"/>
            <a:r>
              <a:rPr lang="tr-TR" sz="1200" dirty="0" err="1">
                <a:solidFill>
                  <a:srgbClr val="A71D5D"/>
                </a:solidFill>
                <a:latin typeface="Consolas"/>
              </a:rPr>
              <a:t>void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setColor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 err="1">
                <a:solidFill>
                  <a:srgbClr val="A71D5D"/>
                </a:solidFill>
                <a:latin typeface="Consolas"/>
              </a:rPr>
              <a:t>int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red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 err="1">
                <a:solidFill>
                  <a:srgbClr val="A71D5D"/>
                </a:solidFill>
                <a:latin typeface="Consolas"/>
              </a:rPr>
              <a:t>int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green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 err="1">
                <a:solidFill>
                  <a:srgbClr val="A71D5D"/>
                </a:solidFill>
                <a:latin typeface="Consolas"/>
              </a:rPr>
              <a:t>int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blue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</a:t>
            </a:r>
          </a:p>
          <a:p>
            <a:pPr lvl="0"/>
            <a:r>
              <a:rPr lang="tr-TR" sz="1200" dirty="0">
                <a:solidFill>
                  <a:srgbClr val="333333"/>
                </a:solidFill>
                <a:latin typeface="Consolas"/>
              </a:rPr>
              <a:t>{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analogWrite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redPin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red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analogWrite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greenPin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green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</a:t>
            </a:r>
          </a:p>
          <a:p>
            <a:pPr lvl="1"/>
            <a:r>
              <a:rPr lang="tr-TR" sz="1200" dirty="0" err="1">
                <a:solidFill>
                  <a:srgbClr val="333333"/>
                </a:solidFill>
                <a:latin typeface="Consolas"/>
              </a:rPr>
              <a:t>analogWrite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(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bluePin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, </a:t>
            </a:r>
            <a:r>
              <a:rPr lang="tr-TR" sz="1200" dirty="0" err="1">
                <a:solidFill>
                  <a:srgbClr val="333333"/>
                </a:solidFill>
                <a:latin typeface="Consolas"/>
              </a:rPr>
              <a:t>blue</a:t>
            </a:r>
            <a:r>
              <a:rPr lang="tr-TR" sz="1200" dirty="0">
                <a:solidFill>
                  <a:srgbClr val="333333"/>
                </a:solidFill>
                <a:latin typeface="Consolas"/>
              </a:rPr>
              <a:t>); </a:t>
            </a:r>
          </a:p>
          <a:p>
            <a:pPr lvl="0"/>
            <a:r>
              <a:rPr lang="tr-TR" sz="1200" dirty="0">
                <a:solidFill>
                  <a:srgbClr val="333333"/>
                </a:solidFill>
                <a:latin typeface="Consolas"/>
              </a:rPr>
              <a:t>}</a:t>
            </a:r>
          </a:p>
        </p:txBody>
      </p:sp>
      <p:sp>
        <p:nvSpPr>
          <p:cNvPr id="6" name="Başlık 1"/>
          <p:cNvSpPr txBox="1">
            <a:spLocks/>
          </p:cNvSpPr>
          <p:nvPr/>
        </p:nvSpPr>
        <p:spPr>
          <a:xfrm>
            <a:off x="179512" y="202705"/>
            <a:ext cx="5832648" cy="708673"/>
          </a:xfrm>
          <a:prstGeom prst="rect">
            <a:avLst/>
          </a:prstGeom>
        </p:spPr>
        <p:txBody>
          <a:bodyPr vert="horz" anchor="b">
            <a:normAutofit fontScale="7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lang="tr-TR" sz="4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lang="tr-TR" dirty="0"/>
              <a:t>PWM Örnek: RGB </a:t>
            </a:r>
            <a:r>
              <a:rPr lang="tr-TR" dirty="0" err="1"/>
              <a:t>Led</a:t>
            </a:r>
            <a:r>
              <a:rPr lang="tr-TR" dirty="0"/>
              <a:t> Renk Uzayı</a:t>
            </a:r>
          </a:p>
        </p:txBody>
      </p:sp>
    </p:spTree>
    <p:extLst>
      <p:ext uri="{BB962C8B-B14F-4D97-AF65-F5344CB8AC3E}">
        <p14:creationId xmlns:p14="http://schemas.microsoft.com/office/powerpoint/2010/main" val="54544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noFill/>
          <a:ln w="76200" cap="flat" cmpd="sng" algn="ctr">
            <a:solidFill>
              <a:schemeClr val="accent4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tr-TR"/>
          </a:p>
        </p:txBody>
      </p:sp>
      <p:sp>
        <p:nvSpPr>
          <p:cNvPr id="4" name="Straight Connector 3"/>
          <p:cNvSpPr>
            <a:spLocks noChangeShapeType="1"/>
          </p:cNvSpPr>
          <p:nvPr/>
        </p:nvSpPr>
        <p:spPr bwMode="auto">
          <a:xfrm>
            <a:off x="1143000" y="0"/>
            <a:ext cx="0" cy="51435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tr-TR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8001000" y="0"/>
            <a:ext cx="0" cy="5143500"/>
          </a:xfrm>
          <a:prstGeom prst="line">
            <a:avLst/>
          </a:prstGeom>
          <a:noFill/>
          <a:ln w="12700" cap="flat" cmpd="sng" algn="ctr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tr-TR"/>
          </a:p>
        </p:txBody>
      </p:sp>
      <p:sp>
        <p:nvSpPr>
          <p:cNvPr id="6" name="Straight Connector 5"/>
          <p:cNvSpPr>
            <a:spLocks noChangeShapeType="1"/>
          </p:cNvSpPr>
          <p:nvPr/>
        </p:nvSpPr>
        <p:spPr bwMode="auto">
          <a:xfrm>
            <a:off x="0" y="4780298"/>
            <a:ext cx="9144000" cy="0"/>
          </a:xfrm>
          <a:prstGeom prst="line">
            <a:avLst/>
          </a:prstGeom>
          <a:noFill/>
          <a:ln w="28575" cap="flat" cmpd="sng" algn="ctr">
            <a:solidFill>
              <a:schemeClr val="accent4">
                <a:shade val="75000"/>
              </a:schemeClr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tr-TR"/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381000" y="4780299"/>
            <a:ext cx="533400" cy="244249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anchor="t" compatLnSpc="1">
            <a:spAutoFit/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tr-TR" sz="1000" b="1">
                <a:solidFill>
                  <a:schemeClr val="accent1"/>
                </a:solidFill>
                <a:latin typeface="Arial"/>
              </a:rPr>
              <a:t>16x9</a:t>
            </a:r>
            <a:endParaRPr lang="tr-TR" sz="1000">
              <a:solidFill>
                <a:schemeClr val="accent1"/>
              </a:solidFill>
              <a:latin typeface="Arial"/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1143000" y="4399651"/>
            <a:ext cx="6858000" cy="0"/>
          </a:xfrm>
          <a:prstGeom prst="line">
            <a:avLst/>
          </a:prstGeom>
          <a:noFill/>
          <a:ln w="28575" cap="flat" cmpd="sng" algn="ctr">
            <a:solidFill>
              <a:schemeClr val="accent4">
                <a:shade val="75000"/>
              </a:schemeClr>
            </a:solidFill>
            <a:prstDash val="solid"/>
            <a:round/>
            <a:headEnd type="triangle" w="med" len="med"/>
            <a:tailEnd type="triangl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tr-TR"/>
          </a:p>
        </p:txBody>
      </p:sp>
      <p:sp>
        <p:nvSpPr>
          <p:cNvPr id="29" name="Rectangle 28"/>
          <p:cNvSpPr>
            <a:spLocks noChangeArrowheads="1"/>
          </p:cNvSpPr>
          <p:nvPr/>
        </p:nvSpPr>
        <p:spPr bwMode="auto">
          <a:xfrm>
            <a:off x="1371600" y="4399651"/>
            <a:ext cx="533400" cy="244249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anchor="t" compatLnSpc="1">
            <a:spAutoFit/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tr-TR" sz="1000" b="1">
                <a:solidFill>
                  <a:schemeClr val="accent1"/>
                </a:solidFill>
                <a:latin typeface="Arial"/>
              </a:rPr>
              <a:t>4x3</a:t>
            </a:r>
            <a:endParaRPr lang="tr-TR" sz="1000">
              <a:solidFill>
                <a:schemeClr val="accent1"/>
              </a:solidFill>
              <a:latin typeface="Arial"/>
            </a:endParaRPr>
          </a:p>
        </p:txBody>
      </p:sp>
      <p:pic>
        <p:nvPicPr>
          <p:cNvPr id="8" name="end_black_f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5736" y="483518"/>
            <a:ext cx="4460188" cy="3286399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612812" y="290289"/>
            <a:ext cx="3887180" cy="653440"/>
          </a:xfrm>
        </p:spPr>
        <p:txBody>
          <a:bodyPr>
            <a:noAutofit/>
          </a:bodyPr>
          <a:lstStyle/>
          <a:p>
            <a:r>
              <a:rPr lang="tr-TR" sz="4000" b="1" dirty="0"/>
              <a:t>6 Büyük Kavram</a:t>
            </a:r>
          </a:p>
        </p:txBody>
      </p:sp>
      <p:graphicFrame>
        <p:nvGraphicFramePr>
          <p:cNvPr id="7" name="Diagram 1"/>
          <p:cNvGraphicFramePr/>
          <p:nvPr>
            <p:extLst>
              <p:ext uri="{D42A27DB-BD31-4B8C-83A1-F6EECF244321}">
                <p14:modId xmlns:p14="http://schemas.microsoft.com/office/powerpoint/2010/main" val="2404027864"/>
              </p:ext>
            </p:extLst>
          </p:nvPr>
        </p:nvGraphicFramePr>
        <p:xfrm>
          <a:off x="-468560" y="1419622"/>
          <a:ext cx="5513040" cy="3600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8" name="Group 6"/>
          <p:cNvGrpSpPr>
            <a:grpSpLocks/>
          </p:cNvGrpSpPr>
          <p:nvPr/>
        </p:nvGrpSpPr>
        <p:grpSpPr bwMode="auto">
          <a:xfrm>
            <a:off x="1885950" y="6297613"/>
            <a:ext cx="5476875" cy="488950"/>
            <a:chOff x="1885950" y="6164473"/>
            <a:chExt cx="5476875" cy="488738"/>
          </a:xfrm>
        </p:grpSpPr>
        <p:sp>
          <p:nvSpPr>
            <p:cNvPr id="9" name="Rectangle 1"/>
            <p:cNvSpPr>
              <a:spLocks noChangeArrowheads="1"/>
            </p:cNvSpPr>
            <p:nvPr/>
          </p:nvSpPr>
          <p:spPr bwMode="auto">
            <a:xfrm>
              <a:off x="1885950" y="6237713"/>
              <a:ext cx="5476875" cy="41549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algn="ctr" eaLnBrk="0" hangingPunct="0">
                <a:buClr>
                  <a:srgbClr val="000000"/>
                </a:buClr>
                <a:buSzPct val="100000"/>
                <a:buFont typeface="Times New Roman" pitchFamily="18" charset="0"/>
                <a:buNone/>
              </a:pPr>
              <a:r>
                <a:rPr lang="en-US" altLang="tr-TR" sz="900" u="sng">
                  <a:solidFill>
                    <a:srgbClr val="4374B7"/>
                  </a:solidFill>
                  <a:latin typeface="Helvetica Neue"/>
                  <a:cs typeface="Arial" pitchFamily="34" charset="0"/>
                  <a:hlinkClick r:id="rId8"/>
                </a:rPr>
                <a:t> </a:t>
              </a:r>
              <a:r>
                <a:rPr lang="en-US" altLang="tr-TR" u="sng">
                  <a:solidFill>
                    <a:srgbClr val="4374B7"/>
                  </a:solidFill>
                  <a:latin typeface="Helvetica Neue"/>
                  <a:cs typeface="Arial" pitchFamily="34" charset="0"/>
                </a:rPr>
                <a:t> </a:t>
              </a:r>
              <a:r>
                <a:rPr lang="en-US" altLang="tr-TR" sz="900" u="sng">
                  <a:solidFill>
                    <a:srgbClr val="4374B7"/>
                  </a:solidFill>
                  <a:latin typeface="Helvetica Neue"/>
                  <a:cs typeface="Arial" pitchFamily="34" charset="0"/>
                </a:rPr>
                <a:t>                         </a:t>
              </a:r>
              <a:br>
                <a:rPr lang="en-US" altLang="tr-TR" sz="700" u="sng">
                  <a:solidFill>
                    <a:schemeClr val="tx1"/>
                  </a:solidFill>
                  <a:cs typeface="Arial" pitchFamily="34" charset="0"/>
                </a:rPr>
              </a:br>
              <a:r>
                <a:rPr lang="en-US" altLang="tr-TR" sz="900" u="sng">
                  <a:solidFill>
                    <a:srgbClr val="000000"/>
                  </a:solidFill>
                  <a:latin typeface="Helvetica Neue"/>
                  <a:cs typeface="Arial" pitchFamily="34" charset="0"/>
                </a:rPr>
                <a:t>This work is licensed under a </a:t>
              </a:r>
              <a:r>
                <a:rPr lang="en-US" altLang="tr-TR" sz="900" u="sng">
                  <a:solidFill>
                    <a:srgbClr val="4374B7"/>
                  </a:solidFill>
                  <a:latin typeface="Helvetica Neue"/>
                  <a:cs typeface="Arial" pitchFamily="34" charset="0"/>
                  <a:hlinkClick r:id="rId8"/>
                </a:rPr>
                <a:t>Creative Commons Attribution-ShareAlike 3.0 United States License</a:t>
              </a:r>
              <a:r>
                <a:rPr lang="en-US" altLang="tr-TR" sz="900" u="sng">
                  <a:solidFill>
                    <a:srgbClr val="000000"/>
                  </a:solidFill>
                  <a:latin typeface="Helvetica Neue"/>
                  <a:cs typeface="Arial" pitchFamily="34" charset="0"/>
                </a:rPr>
                <a:t>.</a:t>
              </a:r>
              <a:r>
                <a:rPr lang="en-US" altLang="tr-TR" sz="700" u="sng">
                  <a:solidFill>
                    <a:schemeClr val="tx1"/>
                  </a:solidFill>
                  <a:cs typeface="Arial" pitchFamily="34" charset="0"/>
                </a:rPr>
                <a:t> </a:t>
              </a:r>
              <a:endParaRPr lang="en-US" altLang="tr-TR" sz="900" u="sng">
                <a:solidFill>
                  <a:srgbClr val="4374B7"/>
                </a:solidFill>
                <a:latin typeface="Helvetica Neue"/>
                <a:cs typeface="Arial" pitchFamily="34" charset="0"/>
              </a:endParaRPr>
            </a:p>
          </p:txBody>
        </p:sp>
        <p:pic>
          <p:nvPicPr>
            <p:cNvPr id="10" name="Picture 2" descr="Creative Commons License">
              <a:hlinkClick r:id="rId8"/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5287" y="6164473"/>
              <a:ext cx="838200" cy="295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2" name="Picture 3" descr="C:\Users\ilyas\Downloads\ardu_png\kisspng-arduino-computer-software-open-source-model-open-s-sa-kj-gardiner-5b3b59e91f6ab5.7857895215306162971287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508" y="195486"/>
            <a:ext cx="1907704" cy="740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ilyas\Downloads\ardu_png\kisspng-arduino-robot-schematic-pinout-diagram-robot-control-5b17697ea262f5.1137555915282609906652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6061" y="1419622"/>
            <a:ext cx="4953000" cy="349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>
          <a:xfrm>
            <a:off x="6777544" y="195486"/>
            <a:ext cx="2835016" cy="514350"/>
          </a:xfrm>
        </p:spPr>
        <p:txBody>
          <a:bodyPr>
            <a:normAutofit fontScale="77500" lnSpcReduction="20000"/>
          </a:bodyPr>
          <a:lstStyle/>
          <a:p>
            <a:r>
              <a:rPr lang="tr-TR" dirty="0"/>
              <a:t>UNO ve LEONARDO </a:t>
            </a:r>
            <a:r>
              <a:rPr lang="tr-TR" dirty="0" err="1"/>
              <a:t>pin</a:t>
            </a:r>
            <a:r>
              <a:rPr lang="tr-TR" dirty="0"/>
              <a:t> yapıları</a:t>
            </a:r>
          </a:p>
          <a:p>
            <a:r>
              <a:rPr lang="tr-TR" dirty="0"/>
              <a:t> birbirine benziyor.</a:t>
            </a:r>
          </a:p>
        </p:txBody>
      </p:sp>
      <p:sp>
        <p:nvSpPr>
          <p:cNvPr id="4" name="Rectang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LEONARDO PINOUT</a:t>
            </a:r>
          </a:p>
        </p:txBody>
      </p:sp>
      <p:pic>
        <p:nvPicPr>
          <p:cNvPr id="4098" name="Picture 2" descr="C:\Users\ilyas\Downloads\ardu_png\kisspng-microcontroller-arduino-uno-pinout-arduino-leonard-5b169dfa782d89.9862727415282088904923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-352380"/>
            <a:ext cx="6136368" cy="396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etin kutusu 4"/>
          <p:cNvSpPr txBox="1"/>
          <p:nvPr/>
        </p:nvSpPr>
        <p:spPr>
          <a:xfrm rot="17671036">
            <a:off x="-282777" y="1770441"/>
            <a:ext cx="18557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 b="1" dirty="0"/>
              <a:t>Kısa Özet</a:t>
            </a:r>
          </a:p>
        </p:txBody>
      </p:sp>
      <p:sp>
        <p:nvSpPr>
          <p:cNvPr id="10" name="Rectangle 2"/>
          <p:cNvSpPr txBox="1">
            <a:spLocks/>
          </p:cNvSpPr>
          <p:nvPr/>
        </p:nvSpPr>
        <p:spPr>
          <a:xfrm>
            <a:off x="1575420" y="4155926"/>
            <a:ext cx="3040428" cy="79208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Tx/>
              <a:buNone/>
              <a:defRPr kumimoji="0" lang="tr-TR"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Tx/>
              <a:buNone/>
              <a:defRPr kumimoji="0" lang="tr-T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Tx/>
              <a:buNone/>
              <a:defRPr kumimoji="0" lang="tr-TR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Tx/>
              <a:buNone/>
              <a:defRPr kumimoji="0" lang="tr-TR"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Tx/>
              <a:buNone/>
              <a:defRPr kumimoji="0" lang="tr-TR"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kumimoji="0" lang="tr-TR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lang="tr-TR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lang="tr-TR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lang="tr-TR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13 tane dijital giriş çıkış </a:t>
            </a:r>
            <a:r>
              <a:rPr lang="tr-TR" dirty="0" err="1"/>
              <a:t>pini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5 tane analog giriş </a:t>
            </a:r>
            <a:r>
              <a:rPr lang="tr-TR" dirty="0" err="1"/>
              <a:t>pini</a:t>
            </a:r>
            <a:r>
              <a:rPr lang="tr-TR" dirty="0"/>
              <a:t>.</a:t>
            </a:r>
          </a:p>
        </p:txBody>
      </p:sp>
      <p:sp>
        <p:nvSpPr>
          <p:cNvPr id="11" name="Rectangle 2"/>
          <p:cNvSpPr txBox="1">
            <a:spLocks/>
          </p:cNvSpPr>
          <p:nvPr/>
        </p:nvSpPr>
        <p:spPr>
          <a:xfrm>
            <a:off x="4932040" y="4083918"/>
            <a:ext cx="3960440" cy="79208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Tx/>
              <a:buNone/>
              <a:defRPr kumimoji="0" lang="tr-TR"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Tx/>
              <a:buNone/>
              <a:defRPr kumimoji="0" lang="tr-TR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Tx/>
              <a:buNone/>
              <a:defRPr kumimoji="0" lang="tr-TR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Tx/>
              <a:buNone/>
              <a:defRPr kumimoji="0" lang="tr-TR"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Tx/>
              <a:buNone/>
              <a:defRPr kumimoji="0" lang="tr-TR"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kumimoji="0" lang="tr-TR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lang="tr-TR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lang="tr-TR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lang="tr-TR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Her </a:t>
            </a:r>
            <a:r>
              <a:rPr lang="tr-TR" dirty="0" err="1"/>
              <a:t>pin</a:t>
            </a:r>
            <a:r>
              <a:rPr lang="tr-TR" dirty="0"/>
              <a:t> 40mA akım taşıma kapasiteli.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Harici 7-12V besleme kaynağı.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39552" y="267494"/>
            <a:ext cx="4538464" cy="640432"/>
          </a:xfrm>
        </p:spPr>
        <p:txBody>
          <a:bodyPr anchor="b">
            <a:normAutofit fontScale="90000"/>
          </a:bodyPr>
          <a:lstStyle/>
          <a:p>
            <a:r>
              <a:rPr lang="en" b="1" dirty="0"/>
              <a:t>Digital vs. Analog</a:t>
            </a:r>
            <a:endParaRPr lang="tr-TR" b="1" dirty="0"/>
          </a:p>
        </p:txBody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>
          <a:xfrm>
            <a:off x="323528" y="1347614"/>
            <a:ext cx="3024336" cy="1800200"/>
          </a:xfrm>
        </p:spPr>
        <p:txBody>
          <a:bodyPr>
            <a:normAutofit lnSpcReduction="10000"/>
          </a:bodyPr>
          <a:lstStyle/>
          <a:p>
            <a:r>
              <a:rPr lang="tr-TR" dirty="0" err="1"/>
              <a:t>Arduino</a:t>
            </a:r>
            <a:r>
              <a:rPr lang="tr-TR" dirty="0"/>
              <a:t> board üzerinde bazı </a:t>
            </a:r>
            <a:r>
              <a:rPr lang="tr-TR" dirty="0" err="1"/>
              <a:t>pinlerin</a:t>
            </a:r>
            <a:r>
              <a:rPr lang="tr-TR" dirty="0"/>
              <a:t> yanından  </a:t>
            </a:r>
            <a:r>
              <a:rPr lang="tr-T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~ </a:t>
            </a:r>
          </a:p>
          <a:p>
            <a:r>
              <a:rPr lang="tr-TR" dirty="0"/>
              <a:t>işareti bulunmaktadır. (3,5,6,9,10,11,13)</a:t>
            </a:r>
          </a:p>
          <a:p>
            <a:endParaRPr lang="tr-TR" dirty="0"/>
          </a:p>
        </p:txBody>
      </p:sp>
      <p:pic>
        <p:nvPicPr>
          <p:cNvPr id="5122" name="Picture 2" descr="C:\Users\ilyas\Downloads\ardu_png\kisspng-arduino-uno-pinout-microcontroller-general-purpose-5b169def9e5418.263075451528208879648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3517" y="1347614"/>
            <a:ext cx="4398963" cy="354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2"/>
          <p:cNvSpPr txBox="1">
            <a:spLocks/>
          </p:cNvSpPr>
          <p:nvPr/>
        </p:nvSpPr>
        <p:spPr>
          <a:xfrm>
            <a:off x="611560" y="3295680"/>
            <a:ext cx="3024336" cy="1800200"/>
          </a:xfrm>
          <a:prstGeom prst="rect">
            <a:avLst/>
          </a:prstGeom>
          <a:solidFill>
            <a:schemeClr val="accent2"/>
          </a:solidFill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txBody>
          <a:bodyPr vert="horz" lIns="137160" tIns="182880" rIns="137160" bIns="91440">
            <a:normAutofit lnSpcReduction="10000"/>
          </a:bodyPr>
          <a:lstStyle>
            <a:lvl1pPr marL="0" indent="0" algn="l" rtl="0" eaLnBrk="1" latinLnBrk="0" hangingPunct="1">
              <a:spcBef>
                <a:spcPts val="700"/>
              </a:spcBef>
              <a:spcAft>
                <a:spcPts val="1000"/>
              </a:spcAft>
              <a:buClr>
                <a:schemeClr val="accent2"/>
              </a:buClr>
              <a:buSzPct val="60000"/>
              <a:buFont typeface="Wingdings"/>
              <a:buNone/>
              <a:defRPr kumimoji="0" lang="tr-T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None/>
              <a:defRPr kumimoji="0" lang="tr-TR"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None/>
              <a:defRPr kumimoji="0" lang="tr-TR" sz="1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None/>
              <a:defRPr kumimoji="0" lang="tr-TR" sz="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None/>
              <a:defRPr kumimoji="0" lang="tr-TR" sz="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kumimoji="0" lang="tr-TR" sz="18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lang="tr-TR" sz="18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lang="tr-TR" sz="18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lang="tr-TR" sz="1800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tr-TR" dirty="0"/>
              <a:t>Bu </a:t>
            </a:r>
            <a:r>
              <a:rPr lang="tr-TR" dirty="0" err="1"/>
              <a:t>pinlere</a:t>
            </a:r>
            <a:r>
              <a:rPr lang="tr-TR" dirty="0"/>
              <a:t>  PWM(</a:t>
            </a:r>
            <a:r>
              <a:rPr lang="tr-TR" dirty="0" err="1"/>
              <a:t>Pulse</a:t>
            </a:r>
            <a:r>
              <a:rPr lang="tr-TR" dirty="0"/>
              <a:t> </a:t>
            </a:r>
            <a:r>
              <a:rPr lang="tr-TR" dirty="0" err="1"/>
              <a:t>Width</a:t>
            </a:r>
            <a:r>
              <a:rPr lang="tr-TR" dirty="0"/>
              <a:t> </a:t>
            </a:r>
            <a:r>
              <a:rPr lang="tr-TR" dirty="0" err="1"/>
              <a:t>Modulation</a:t>
            </a:r>
            <a:r>
              <a:rPr lang="tr-TR" dirty="0"/>
              <a:t>) çıkış </a:t>
            </a:r>
            <a:r>
              <a:rPr lang="tr-TR" dirty="0" err="1"/>
              <a:t>pinleri</a:t>
            </a:r>
            <a:r>
              <a:rPr lang="tr-TR" dirty="0"/>
              <a:t> adı verilir.</a:t>
            </a:r>
          </a:p>
          <a:p>
            <a:r>
              <a:rPr lang="tr-TR" dirty="0"/>
              <a:t>Bu </a:t>
            </a:r>
            <a:r>
              <a:rPr lang="tr-TR" dirty="0" err="1"/>
              <a:t>pinlere</a:t>
            </a:r>
            <a:r>
              <a:rPr lang="tr-TR" dirty="0"/>
              <a:t> Analog çıkış </a:t>
            </a:r>
            <a:r>
              <a:rPr lang="tr-TR" dirty="0" err="1"/>
              <a:t>pinleri</a:t>
            </a:r>
            <a:r>
              <a:rPr lang="tr-TR" dirty="0"/>
              <a:t> de diyebiliriz.</a:t>
            </a:r>
          </a:p>
        </p:txBody>
      </p:sp>
      <p:pic>
        <p:nvPicPr>
          <p:cNvPr id="8" name="Picture 3" descr="C:\Users\ilyas\Downloads\ardu_png\kisspng-arduino-computer-software-open-source-model-open-s-sa-kj-gardiner-5b3b59e91f6ab5.7857895215306162971287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508" y="195486"/>
            <a:ext cx="1907704" cy="740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323528" y="195486"/>
            <a:ext cx="8153400" cy="720080"/>
          </a:xfrm>
        </p:spPr>
        <p:txBody>
          <a:bodyPr>
            <a:normAutofit fontScale="90000"/>
          </a:bodyPr>
          <a:lstStyle/>
          <a:p>
            <a:r>
              <a:rPr lang="tr-TR" b="1" dirty="0"/>
              <a:t>Analog ve Sayısal Sinyal</a:t>
            </a:r>
            <a:endParaRPr lang="tr-TR" dirty="0"/>
          </a:p>
        </p:txBody>
      </p:sp>
      <p:pic>
        <p:nvPicPr>
          <p:cNvPr id="1026" name="Picture 2" descr="https://cdnelektrikport.4flyy.com/Article/15115/6/f0e65685-8138-404f-b221-e9f6287b24a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383747"/>
            <a:ext cx="3393876" cy="2550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ikdörtgen 4"/>
          <p:cNvSpPr/>
          <p:nvPr/>
        </p:nvSpPr>
        <p:spPr>
          <a:xfrm>
            <a:off x="179512" y="1419622"/>
            <a:ext cx="496855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tr-TR" b="1" dirty="0"/>
              <a:t>Elektrik Sinyali</a:t>
            </a:r>
          </a:p>
          <a:p>
            <a:pPr fontAlgn="base"/>
            <a:r>
              <a:rPr lang="tr-TR" dirty="0"/>
              <a:t>Haberleşme sistemleri, sinyal işleme, elektrik-elektronik mühendisliğinde </a:t>
            </a:r>
            <a:r>
              <a:rPr lang="tr-TR" b="1" u="sng" dirty="0">
                <a:solidFill>
                  <a:srgbClr val="FF0000"/>
                </a:solidFill>
              </a:rPr>
              <a:t>sinyal</a:t>
            </a:r>
            <a:r>
              <a:rPr lang="tr-TR" dirty="0"/>
              <a:t> fiziksel değişkenlerin nitelikleri ve davranışları hakkındaki bilgiyi taşıyan, matematiksel olarak fonksiyon biçiminde gösterilen ifadeye denir.</a:t>
            </a:r>
          </a:p>
        </p:txBody>
      </p:sp>
      <p:sp>
        <p:nvSpPr>
          <p:cNvPr id="6" name="Dikdörtgen 5"/>
          <p:cNvSpPr/>
          <p:nvPr/>
        </p:nvSpPr>
        <p:spPr>
          <a:xfrm>
            <a:off x="179512" y="3200072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b="1" dirty="0">
                <a:hlinkClick r:id="rId3"/>
              </a:rPr>
              <a:t>Sinyal</a:t>
            </a:r>
            <a:r>
              <a:rPr lang="tr-TR" dirty="0"/>
              <a:t> ayrıca fiziksel dünyada, bir sistemde yaşanan zamandaki veya uzaydaki değişimi bize gösterir ve bunu matematiksel fonksiyon olarak benzeterek üzerinde işlem yapabilmemizi sağlar.</a:t>
            </a:r>
          </a:p>
        </p:txBody>
      </p:sp>
      <p:sp>
        <p:nvSpPr>
          <p:cNvPr id="7" name="Dikdörtgen 6"/>
          <p:cNvSpPr/>
          <p:nvPr/>
        </p:nvSpPr>
        <p:spPr>
          <a:xfrm>
            <a:off x="4932040" y="4083918"/>
            <a:ext cx="42119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/>
              <a:t>Video, ses, resim, haberleşme, radar, tıbbi, ve müzik alanlarında da sinyal terimi çeşitli ifadeleri de içermektedir.</a:t>
            </a:r>
          </a:p>
        </p:txBody>
      </p:sp>
    </p:spTree>
    <p:extLst>
      <p:ext uri="{BB962C8B-B14F-4D97-AF65-F5344CB8AC3E}">
        <p14:creationId xmlns:p14="http://schemas.microsoft.com/office/powerpoint/2010/main" val="3861952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323528" y="123478"/>
            <a:ext cx="3458344" cy="712440"/>
          </a:xfrm>
        </p:spPr>
        <p:txBody>
          <a:bodyPr>
            <a:normAutofit fontScale="90000"/>
          </a:bodyPr>
          <a:lstStyle/>
          <a:p>
            <a:pPr fontAlgn="base"/>
            <a:r>
              <a:rPr lang="tr-TR" b="1" dirty="0"/>
              <a:t>Elektrik Sinyali</a:t>
            </a:r>
          </a:p>
        </p:txBody>
      </p:sp>
      <p:sp>
        <p:nvSpPr>
          <p:cNvPr id="5" name="Dikdörtgen 4"/>
          <p:cNvSpPr/>
          <p:nvPr/>
        </p:nvSpPr>
        <p:spPr>
          <a:xfrm>
            <a:off x="188308" y="1397734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dirty="0"/>
              <a:t>Elektrik sinyalinin bir genliği ve zamana bağlı olarak değişebilen aralıkları bulunduğu için, grafiksel gösterimi bir dalga karakteristiği gösterir.</a:t>
            </a:r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712" y="1347614"/>
            <a:ext cx="4262357" cy="1584176"/>
          </a:xfrm>
          <a:prstGeom prst="rect">
            <a:avLst/>
          </a:prstGeom>
        </p:spPr>
      </p:pic>
      <p:sp>
        <p:nvSpPr>
          <p:cNvPr id="7" name="Dikdörtgen 6"/>
          <p:cNvSpPr/>
          <p:nvPr/>
        </p:nvSpPr>
        <p:spPr>
          <a:xfrm>
            <a:off x="191304" y="285978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dirty="0"/>
              <a:t>Bu yüzden, dalgalar için kullanılan </a:t>
            </a:r>
            <a:r>
              <a:rPr lang="tr-TR" b="1" dirty="0">
                <a:hlinkClick r:id="rId3"/>
              </a:rPr>
              <a:t>genlik</a:t>
            </a:r>
            <a:r>
              <a:rPr lang="tr-TR" dirty="0"/>
              <a:t> ve </a:t>
            </a:r>
            <a:r>
              <a:rPr lang="tr-TR" b="1" u="sng" dirty="0"/>
              <a:t>periyod </a:t>
            </a:r>
            <a:r>
              <a:rPr lang="tr-TR" dirty="0"/>
              <a:t>gibi kavramlar, elektrik sinyali için de geçerlidir</a:t>
            </a:r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953003"/>
            <a:ext cx="3712016" cy="2002792"/>
          </a:xfrm>
          <a:prstGeom prst="rect">
            <a:avLst/>
          </a:prstGeom>
        </p:spPr>
      </p:pic>
      <p:sp>
        <p:nvSpPr>
          <p:cNvPr id="9" name="Dikdörtgen 8"/>
          <p:cNvSpPr/>
          <p:nvPr/>
        </p:nvSpPr>
        <p:spPr>
          <a:xfrm>
            <a:off x="323528" y="3783112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dirty="0"/>
              <a:t>Elektrik sinyalleri ikiye ayrılırlar;</a:t>
            </a:r>
            <a:br>
              <a:rPr lang="tr-TR" dirty="0"/>
            </a:br>
            <a:br>
              <a:rPr lang="tr-TR" dirty="0"/>
            </a:br>
            <a:r>
              <a:rPr lang="tr-TR" dirty="0"/>
              <a:t>►</a:t>
            </a:r>
            <a:r>
              <a:rPr lang="tr-TR" b="1" dirty="0"/>
              <a:t>Analog</a:t>
            </a:r>
            <a:r>
              <a:rPr lang="tr-TR" dirty="0"/>
              <a:t> Sinyal</a:t>
            </a:r>
            <a:br>
              <a:rPr lang="tr-TR" dirty="0"/>
            </a:br>
            <a:r>
              <a:rPr lang="tr-TR" dirty="0"/>
              <a:t>►</a:t>
            </a:r>
            <a:r>
              <a:rPr lang="tr-TR" b="1" dirty="0"/>
              <a:t>Sayısal (Dijital)</a:t>
            </a:r>
            <a:r>
              <a:rPr lang="tr-TR" dirty="0"/>
              <a:t> elektrik sinyalleridir.</a:t>
            </a:r>
          </a:p>
        </p:txBody>
      </p:sp>
    </p:spTree>
    <p:extLst>
      <p:ext uri="{BB962C8B-B14F-4D97-AF65-F5344CB8AC3E}">
        <p14:creationId xmlns:p14="http://schemas.microsoft.com/office/powerpoint/2010/main" val="3772518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488" y="1618124"/>
            <a:ext cx="4608512" cy="2304256"/>
          </a:xfrm>
          <a:prstGeom prst="rect">
            <a:avLst/>
          </a:prstGeom>
        </p:spPr>
      </p:pic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609600" y="118110"/>
            <a:ext cx="4322440" cy="1005840"/>
          </a:xfrm>
        </p:spPr>
        <p:txBody>
          <a:bodyPr>
            <a:normAutofit/>
          </a:bodyPr>
          <a:lstStyle/>
          <a:p>
            <a:r>
              <a:rPr lang="tr-TR" b="1" dirty="0"/>
              <a:t>Analog Sinyaller</a:t>
            </a:r>
            <a:endParaRPr lang="tr-TR" dirty="0"/>
          </a:p>
        </p:txBody>
      </p:sp>
      <p:sp>
        <p:nvSpPr>
          <p:cNvPr id="5" name="Dikdörtgen 4"/>
          <p:cNvSpPr/>
          <p:nvPr/>
        </p:nvSpPr>
        <p:spPr>
          <a:xfrm>
            <a:off x="179512" y="1491630"/>
            <a:ext cx="435597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b="1" dirty="0"/>
              <a:t>Analog Sinyallere </a:t>
            </a:r>
            <a:r>
              <a:rPr lang="tr-TR" dirty="0"/>
              <a:t>kısaca sürekli (</a:t>
            </a:r>
            <a:r>
              <a:rPr lang="tr-TR" dirty="0" err="1"/>
              <a:t>continuous</a:t>
            </a:r>
            <a:r>
              <a:rPr lang="tr-TR" dirty="0"/>
              <a:t>) </a:t>
            </a:r>
            <a:r>
              <a:rPr lang="tr-TR" b="1" dirty="0">
                <a:hlinkClick r:id="rId3"/>
              </a:rPr>
              <a:t>sinyaller</a:t>
            </a:r>
            <a:r>
              <a:rPr lang="tr-TR" dirty="0"/>
              <a:t> denir. Yani sinyal  zaman da uzay gibi sürekli bir değişkenin fonksiyonudur ve genellikle sürekli bir aralıkta değerler alır. Mühendislikte karşılaşılan birçok sinyal </a:t>
            </a:r>
            <a:r>
              <a:rPr lang="tr-TR" b="1" dirty="0" err="1"/>
              <a:t>analogtur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9562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609600" y="118110"/>
            <a:ext cx="5186536" cy="725448"/>
          </a:xfrm>
        </p:spPr>
        <p:txBody>
          <a:bodyPr>
            <a:normAutofit fontScale="90000"/>
          </a:bodyPr>
          <a:lstStyle/>
          <a:p>
            <a:r>
              <a:rPr lang="tr-TR" b="1" dirty="0"/>
              <a:t>Sayısal(Dijital) Sinyaller</a:t>
            </a:r>
            <a:endParaRPr lang="tr-TR" dirty="0"/>
          </a:p>
        </p:txBody>
      </p:sp>
      <p:pic>
        <p:nvPicPr>
          <p:cNvPr id="3074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1453168"/>
            <a:ext cx="285750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ikdörtgen 5"/>
          <p:cNvSpPr/>
          <p:nvPr/>
        </p:nvSpPr>
        <p:spPr>
          <a:xfrm>
            <a:off x="107504" y="1419622"/>
            <a:ext cx="51125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b="1" dirty="0"/>
              <a:t>Sayısal sinyallere </a:t>
            </a:r>
            <a:r>
              <a:rPr lang="tr-TR" dirty="0"/>
              <a:t>kısaca ayrık zamanlı sinyaller denir.</a:t>
            </a:r>
          </a:p>
          <a:p>
            <a:r>
              <a:rPr lang="tr-TR" dirty="0"/>
              <a:t>Analog sinyalden farklı olarak, bir değerler dizisi mevcuttur ve bu belli aralıklarla sürekli olmayacak şekilde yazılmasıdır. </a:t>
            </a:r>
          </a:p>
          <a:p>
            <a:r>
              <a:rPr lang="tr-TR" dirty="0"/>
              <a:t>Bu yüzden de analog sinyaller gibi sürekli değildir. Sürekli olan analog sinyallerin belirli zaman aralıkları ile örneklenmesinden(</a:t>
            </a:r>
            <a:r>
              <a:rPr lang="tr-TR" dirty="0" err="1"/>
              <a:t>sampling</a:t>
            </a:r>
            <a:r>
              <a:rPr lang="tr-TR" dirty="0"/>
              <a:t>) veya bir sayı dizisi şeklinde sayısallaştırılmasından oluşabilir.</a:t>
            </a:r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2859782"/>
            <a:ext cx="3873131" cy="2139702"/>
          </a:xfrm>
          <a:prstGeom prst="rect">
            <a:avLst/>
          </a:prstGeom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195486"/>
            <a:ext cx="1795998" cy="89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086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153400" cy="1005840"/>
          </a:xfrm>
        </p:spPr>
        <p:txBody>
          <a:bodyPr/>
          <a:lstStyle/>
          <a:p>
            <a:r>
              <a:rPr lang="tr-TR" dirty="0"/>
              <a:t>Analog-Dijital veya Dijital- Analog</a:t>
            </a: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1635645"/>
            <a:ext cx="2592288" cy="2812633"/>
          </a:xfrm>
          <a:prstGeom prst="rect">
            <a:avLst/>
          </a:prstGeom>
        </p:spPr>
      </p:pic>
      <p:sp>
        <p:nvSpPr>
          <p:cNvPr id="6" name="Dikdörtgen 5"/>
          <p:cNvSpPr/>
          <p:nvPr/>
        </p:nvSpPr>
        <p:spPr>
          <a:xfrm>
            <a:off x="107504" y="1419622"/>
            <a:ext cx="511256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b="1" dirty="0"/>
              <a:t>ADC (</a:t>
            </a:r>
            <a:r>
              <a:rPr lang="tr-TR" b="1" dirty="0" err="1"/>
              <a:t>Analogue</a:t>
            </a:r>
            <a:r>
              <a:rPr lang="tr-TR" b="1" dirty="0"/>
              <a:t> </a:t>
            </a:r>
            <a:r>
              <a:rPr lang="tr-TR" b="1" dirty="0" err="1"/>
              <a:t>Digital</a:t>
            </a:r>
            <a:r>
              <a:rPr lang="tr-TR" b="1" dirty="0"/>
              <a:t> Converter): </a:t>
            </a:r>
            <a:r>
              <a:rPr lang="tr-TR" dirty="0"/>
              <a:t>Analog bir sinyali dijitale(sayısal) çevirirler. Sonuç olarak analog sinyalin belli bir çözünürlükte sayısal karşılığını verirler.</a:t>
            </a:r>
          </a:p>
          <a:p>
            <a:endParaRPr lang="tr-TR" dirty="0"/>
          </a:p>
          <a:p>
            <a:r>
              <a:rPr lang="tr-TR" b="1" dirty="0"/>
              <a:t>DAC (</a:t>
            </a:r>
            <a:r>
              <a:rPr lang="tr-TR" b="1" dirty="0" err="1"/>
              <a:t>Digital</a:t>
            </a:r>
            <a:r>
              <a:rPr lang="tr-TR" b="1" dirty="0"/>
              <a:t> </a:t>
            </a:r>
            <a:r>
              <a:rPr lang="tr-TR" b="1" dirty="0" err="1"/>
              <a:t>Analogue</a:t>
            </a:r>
            <a:r>
              <a:rPr lang="tr-TR" b="1" dirty="0"/>
              <a:t> Converter) : </a:t>
            </a:r>
            <a:r>
              <a:rPr lang="tr-TR" dirty="0"/>
              <a:t>Dijital bir sinyali analog sinyale çevirirler.</a:t>
            </a:r>
          </a:p>
          <a:p>
            <a:endParaRPr lang="tr-TR" dirty="0"/>
          </a:p>
          <a:p>
            <a:r>
              <a:rPr lang="tr-TR" b="1" dirty="0" err="1"/>
              <a:t>Arduino</a:t>
            </a:r>
            <a:r>
              <a:rPr lang="tr-TR" b="1" dirty="0"/>
              <a:t> </a:t>
            </a:r>
            <a:r>
              <a:rPr lang="tr-TR" dirty="0"/>
              <a:t>da ADC devreleri entegre olarak bulunurken DAC devresi yoktur. </a:t>
            </a:r>
          </a:p>
          <a:p>
            <a:r>
              <a:rPr lang="tr-TR" dirty="0"/>
              <a:t>Fakat PWM tekniği ile analog çıkış sinyali elde edilebilir.</a:t>
            </a:r>
          </a:p>
        </p:txBody>
      </p:sp>
    </p:spTree>
    <p:extLst>
      <p:ext uri="{BB962C8B-B14F-4D97-AF65-F5344CB8AC3E}">
        <p14:creationId xmlns:p14="http://schemas.microsoft.com/office/powerpoint/2010/main" val="15899712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eniş Ekran Sunu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5000"/>
                <a:satMod val="150000"/>
              </a:schemeClr>
            </a:gs>
            <a:gs pos="35000">
              <a:schemeClr val="phClr">
                <a:shade val="60000"/>
                <a:satMod val="150000"/>
              </a:schemeClr>
            </a:gs>
            <a:gs pos="100000">
              <a:schemeClr val="phClr">
                <a:tint val="97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WidescreenPresentation</Template>
  <TotalTime>0</TotalTime>
  <Words>660</Words>
  <Application>Microsoft Office PowerPoint</Application>
  <PresentationFormat>Ekran Gösterisi (16:9)</PresentationFormat>
  <Paragraphs>109</Paragraphs>
  <Slides>18</Slides>
  <Notes>7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18</vt:i4>
      </vt:variant>
    </vt:vector>
  </HeadingPairs>
  <TitlesOfParts>
    <vt:vector size="28" baseType="lpstr">
      <vt:lpstr>Arial</vt:lpstr>
      <vt:lpstr>Calibri</vt:lpstr>
      <vt:lpstr>Consolas</vt:lpstr>
      <vt:lpstr>Courier New</vt:lpstr>
      <vt:lpstr>Helvetica Neue</vt:lpstr>
      <vt:lpstr>Times New Roman</vt:lpstr>
      <vt:lpstr>Tw Cen MT</vt:lpstr>
      <vt:lpstr>Wingdings</vt:lpstr>
      <vt:lpstr>Wingdings 2</vt:lpstr>
      <vt:lpstr>Geniş Ekran Sunu</vt:lpstr>
      <vt:lpstr>Arduino Programlama</vt:lpstr>
      <vt:lpstr>6 Büyük Kavram</vt:lpstr>
      <vt:lpstr>LEONARDO PINOUT</vt:lpstr>
      <vt:lpstr>Digital vs. Analog</vt:lpstr>
      <vt:lpstr>Analog ve Sayısal Sinyal</vt:lpstr>
      <vt:lpstr>Elektrik Sinyali</vt:lpstr>
      <vt:lpstr>Analog Sinyaller</vt:lpstr>
      <vt:lpstr>Sayısal(Dijital) Sinyaller</vt:lpstr>
      <vt:lpstr>Analog-Dijital veya Dijital- Analog</vt:lpstr>
      <vt:lpstr>Digital vs. Analog</vt:lpstr>
      <vt:lpstr>Digital vs. Analog</vt:lpstr>
      <vt:lpstr>PowerPoint Sunusu</vt:lpstr>
      <vt:lpstr>PWM Örnek: Led Parlaklık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2019-12-25T05:10:22Z</dcterms:created>
  <dcterms:modified xsi:type="dcterms:W3CDTF">2021-12-04T13:32:34Z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LCID">
    <vt:i4>1055</vt:i4>
  </property>
  <property fmtid="{D5CDD505-2E9C-101B-9397-08002B2CF9AE}" pid="3" name="_Version">
    <vt:lpwstr>12.0.4518</vt:lpwstr>
  </property>
</Properties>
</file>

<file path=docProps/thumbnail.jpeg>
</file>